
<file path=[Content_Types].xml><?xml version="1.0" encoding="utf-8"?>
<Types xmlns="http://schemas.openxmlformats.org/package/2006/content-types">
  <Default Extension="fntdata" ContentType="application/x-fontdata"/>
  <Default Extension="heic" ContentType="image/heic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9"/>
  </p:notesMasterIdLst>
  <p:sldIdLst>
    <p:sldId id="280" r:id="rId2"/>
    <p:sldId id="279" r:id="rId3"/>
    <p:sldId id="256" r:id="rId4"/>
    <p:sldId id="264" r:id="rId5"/>
    <p:sldId id="271" r:id="rId6"/>
    <p:sldId id="257" r:id="rId7"/>
    <p:sldId id="258" r:id="rId8"/>
    <p:sldId id="265" r:id="rId9"/>
    <p:sldId id="440" r:id="rId10"/>
    <p:sldId id="441" r:id="rId11"/>
    <p:sldId id="442" r:id="rId12"/>
    <p:sldId id="443" r:id="rId13"/>
    <p:sldId id="259" r:id="rId14"/>
    <p:sldId id="286" r:id="rId15"/>
    <p:sldId id="272" r:id="rId16"/>
    <p:sldId id="444" r:id="rId17"/>
    <p:sldId id="457" r:id="rId18"/>
    <p:sldId id="450" r:id="rId19"/>
    <p:sldId id="446" r:id="rId20"/>
    <p:sldId id="447" r:id="rId21"/>
    <p:sldId id="448" r:id="rId22"/>
    <p:sldId id="260" r:id="rId23"/>
    <p:sldId id="267" r:id="rId24"/>
    <p:sldId id="449" r:id="rId25"/>
    <p:sldId id="261" r:id="rId26"/>
    <p:sldId id="268" r:id="rId27"/>
    <p:sldId id="452" r:id="rId28"/>
    <p:sldId id="453" r:id="rId29"/>
    <p:sldId id="451" r:id="rId30"/>
    <p:sldId id="262" r:id="rId31"/>
    <p:sldId id="269" r:id="rId32"/>
    <p:sldId id="454" r:id="rId33"/>
    <p:sldId id="455" r:id="rId34"/>
    <p:sldId id="263" r:id="rId35"/>
    <p:sldId id="270" r:id="rId36"/>
    <p:sldId id="456" r:id="rId37"/>
    <p:sldId id="278" r:id="rId38"/>
  </p:sldIdLst>
  <p:sldSz cx="12192000" cy="6858000"/>
  <p:notesSz cx="6858000" cy="9144000"/>
  <p:embeddedFontLst>
    <p:embeddedFont>
      <p:font typeface="Arial Black" panose="020B0A04020102020204" pitchFamily="34" charset="0"/>
      <p:bold r:id="rId40"/>
    </p:embeddedFont>
    <p:embeddedFont>
      <p:font typeface="Kohinoor Arabic Medium" panose="00000600000000000000" pitchFamily="2" charset="-78"/>
      <p:regular r:id="rId41"/>
    </p:embeddedFont>
    <p:embeddedFont>
      <p:font typeface="Shabnam" panose="020B0603030804020204" pitchFamily="34" charset="-78"/>
      <p:regular r:id="rId42"/>
      <p:bold r:id="rId43"/>
    </p:embeddedFont>
    <p:embeddedFont>
      <p:font typeface="Shabnam Thin" panose="020B0603030804020204" pitchFamily="34" charset="-78"/>
      <p:regular r:id="rId44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" initials="w" lastIdx="1" clrIdx="0">
    <p:extLst>
      <p:ext uri="{19B8F6BF-5375-455C-9EA6-DF929625EA0E}">
        <p15:presenceInfo xmlns:p15="http://schemas.microsoft.com/office/powerpoint/2012/main" userId="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514"/>
    <a:srgbClr val="333F50"/>
    <a:srgbClr val="F2F2F2"/>
    <a:srgbClr val="F34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1" autoAdjust="0"/>
    <p:restoredTop sz="94660"/>
  </p:normalViewPr>
  <p:slideViewPr>
    <p:cSldViewPr snapToGrid="0">
      <p:cViewPr varScale="1">
        <p:scale>
          <a:sx n="98" d="100"/>
          <a:sy n="98" d="100"/>
        </p:scale>
        <p:origin x="8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5E26619C-7127-423C-A430-470E3F74C754}" type="datetimeFigureOut">
              <a:rPr lang="fa-IR" smtClean="0"/>
              <a:t>16/07/1447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515D8A1-1032-4EBE-BDC0-8D8BCE2CBDB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743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slide" Target="../slides/slide13.xml"/><Relationship Id="rId7" Type="http://schemas.openxmlformats.org/officeDocument/2006/relationships/slide" Target="../slides/slide34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0.xml"/><Relationship Id="rId5" Type="http://schemas.openxmlformats.org/officeDocument/2006/relationships/slide" Target="../slides/slide25.xml"/><Relationship Id="rId4" Type="http://schemas.openxmlformats.org/officeDocument/2006/relationships/slide" Target="../slides/slide22.xml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slide" Target="../slides/slide13.xml"/><Relationship Id="rId7" Type="http://schemas.openxmlformats.org/officeDocument/2006/relationships/slide" Target="../slides/slide34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0.xml"/><Relationship Id="rId5" Type="http://schemas.openxmlformats.org/officeDocument/2006/relationships/slide" Target="../slides/slide25.xml"/><Relationship Id="rId4" Type="http://schemas.openxmlformats.org/officeDocument/2006/relationships/slide" Target="../slides/slide22.xml"/><Relationship Id="rId9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slide" Target="../slides/slide13.xml"/><Relationship Id="rId7" Type="http://schemas.openxmlformats.org/officeDocument/2006/relationships/slide" Target="../slides/slide34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0.xml"/><Relationship Id="rId5" Type="http://schemas.openxmlformats.org/officeDocument/2006/relationships/slide" Target="../slides/slide25.xml"/><Relationship Id="rId4" Type="http://schemas.openxmlformats.org/officeDocument/2006/relationships/slide" Target="../slides/slide22.xm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slide" Target="../slides/slide13.xml"/><Relationship Id="rId7" Type="http://schemas.openxmlformats.org/officeDocument/2006/relationships/slide" Target="../slides/slide34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0.xml"/><Relationship Id="rId5" Type="http://schemas.openxmlformats.org/officeDocument/2006/relationships/slide" Target="../slides/slide25.xml"/><Relationship Id="rId4" Type="http://schemas.openxmlformats.org/officeDocument/2006/relationships/slide" Target="../slides/slide22.xml"/><Relationship Id="rId9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slide" Target="../slides/slide13.xml"/><Relationship Id="rId7" Type="http://schemas.openxmlformats.org/officeDocument/2006/relationships/slide" Target="../slides/slide34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0.xml"/><Relationship Id="rId5" Type="http://schemas.openxmlformats.org/officeDocument/2006/relationships/slide" Target="../slides/slide25.xml"/><Relationship Id="rId4" Type="http://schemas.openxmlformats.org/officeDocument/2006/relationships/slide" Target="../slides/slide22.xml"/><Relationship Id="rId9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slide" Target="../slides/slide13.xml"/><Relationship Id="rId7" Type="http://schemas.openxmlformats.org/officeDocument/2006/relationships/slide" Target="../slides/slide34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0.xml"/><Relationship Id="rId5" Type="http://schemas.openxmlformats.org/officeDocument/2006/relationships/slide" Target="../slides/slide25.xml"/><Relationship Id="rId4" Type="http://schemas.openxmlformats.org/officeDocument/2006/relationships/slide" Target="../slides/slide22.xml"/><Relationship Id="rId9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slide" Target="../slides/slide13.xml"/><Relationship Id="rId7" Type="http://schemas.openxmlformats.org/officeDocument/2006/relationships/slide" Target="../slides/slide34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0.xml"/><Relationship Id="rId5" Type="http://schemas.openxmlformats.org/officeDocument/2006/relationships/slide" Target="../slides/slide25.xml"/><Relationship Id="rId4" Type="http://schemas.openxmlformats.org/officeDocument/2006/relationships/slide" Target="../slides/slide22.xml"/><Relationship Id="rId9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590C-D044-4478-9B1D-C38C799BF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237B8-A877-40B4-B013-1A46D0BA9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E438-ADE2-447C-AC23-34A28EAB0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4923-AFCD-4A4B-90C1-748064A6C8C3}" type="datetimeFigureOut">
              <a:rPr lang="fa-IR" smtClean="0"/>
              <a:t>16/07/1447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1048A-946B-4C10-88CB-582B8E03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80568-1E91-495E-8888-AF472CF3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0359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صل 7"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22E86A-81E9-44FA-B77F-8A399376C320}"/>
              </a:ext>
            </a:extLst>
          </p:cNvPr>
          <p:cNvGrpSpPr/>
          <p:nvPr userDrawn="1"/>
        </p:nvGrpSpPr>
        <p:grpSpPr>
          <a:xfrm>
            <a:off x="-1" y="159657"/>
            <a:ext cx="12028847" cy="6698343"/>
            <a:chOff x="-3" y="159657"/>
            <a:chExt cx="12028850" cy="66983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4A32F2-AEB6-433C-8FBE-46391F2C68B6}"/>
                </a:ext>
              </a:extLst>
            </p:cNvPr>
            <p:cNvSpPr/>
            <p:nvPr/>
          </p:nvSpPr>
          <p:spPr>
            <a:xfrm>
              <a:off x="10596981" y="159658"/>
              <a:ext cx="1431866" cy="66983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8" name="KLSJD">
              <a:extLst>
                <a:ext uri="{FF2B5EF4-FFF2-40B4-BE49-F238E27FC236}">
                  <a16:creationId xmlns:a16="http://schemas.microsoft.com/office/drawing/2014/main" id="{1A3072AD-A886-4C3C-9CD0-B152FD68A748}"/>
                </a:ext>
              </a:extLst>
            </p:cNvPr>
            <p:cNvSpPr/>
            <p:nvPr/>
          </p:nvSpPr>
          <p:spPr>
            <a:xfrm flipH="1">
              <a:off x="-3" y="159657"/>
              <a:ext cx="10596983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5" name="LDSF2">
            <a:hlinkClick r:id="rId2" action="ppaction://hlinksldjump"/>
            <a:extLst>
              <a:ext uri="{FF2B5EF4-FFF2-40B4-BE49-F238E27FC236}">
                <a16:creationId xmlns:a16="http://schemas.microsoft.com/office/drawing/2014/main" id="{EE235D74-BF6D-4622-98C8-3E2EA8BEAB9A}"/>
              </a:ext>
            </a:extLst>
          </p:cNvPr>
          <p:cNvSpPr/>
          <p:nvPr userDrawn="1"/>
        </p:nvSpPr>
        <p:spPr>
          <a:xfrm flipH="1">
            <a:off x="10691814" y="2093998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LKJFLSD3">
            <a:hlinkClick r:id="rId3" action="ppaction://hlinksldjump"/>
            <a:extLst>
              <a:ext uri="{FF2B5EF4-FFF2-40B4-BE49-F238E27FC236}">
                <a16:creationId xmlns:a16="http://schemas.microsoft.com/office/drawing/2014/main" id="{AA0538D9-897A-4A0E-A5DB-899249304CB1}"/>
              </a:ext>
            </a:extLst>
          </p:cNvPr>
          <p:cNvSpPr/>
          <p:nvPr userDrawn="1"/>
        </p:nvSpPr>
        <p:spPr>
          <a:xfrm flipH="1">
            <a:off x="10691814" y="2758482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DJFS4">
            <a:hlinkClick r:id="rId4" action="ppaction://hlinksldjump"/>
            <a:extLst>
              <a:ext uri="{FF2B5EF4-FFF2-40B4-BE49-F238E27FC236}">
                <a16:creationId xmlns:a16="http://schemas.microsoft.com/office/drawing/2014/main" id="{AFD66C7F-C285-4B83-98FE-8E675E01D4B9}"/>
              </a:ext>
            </a:extLst>
          </p:cNvPr>
          <p:cNvSpPr/>
          <p:nvPr userDrawn="1"/>
        </p:nvSpPr>
        <p:spPr>
          <a:xfrm flipH="1">
            <a:off x="10691814" y="3422966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KLSJDLFKD5">
            <a:hlinkClick r:id="rId5" action="ppaction://hlinksldjump"/>
            <a:extLst>
              <a:ext uri="{FF2B5EF4-FFF2-40B4-BE49-F238E27FC236}">
                <a16:creationId xmlns:a16="http://schemas.microsoft.com/office/drawing/2014/main" id="{840B01BB-A8EC-4B2A-BC23-F6A81C177625}"/>
              </a:ext>
            </a:extLst>
          </p:cNvPr>
          <p:cNvSpPr/>
          <p:nvPr userDrawn="1"/>
        </p:nvSpPr>
        <p:spPr>
          <a:xfrm flipH="1">
            <a:off x="10691814" y="4087450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JLSDF6">
            <a:hlinkClick r:id="rId6" action="ppaction://hlinksldjump"/>
            <a:extLst>
              <a:ext uri="{FF2B5EF4-FFF2-40B4-BE49-F238E27FC236}">
                <a16:creationId xmlns:a16="http://schemas.microsoft.com/office/drawing/2014/main" id="{F7E4C329-CE14-4824-AC03-8EB271B3AC00}"/>
              </a:ext>
            </a:extLst>
          </p:cNvPr>
          <p:cNvSpPr/>
          <p:nvPr userDrawn="1"/>
        </p:nvSpPr>
        <p:spPr>
          <a:xfrm flipH="1">
            <a:off x="10691814" y="4751934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KJLFDS7">
            <a:hlinkClick r:id="rId7" action="ppaction://hlinksldjump"/>
            <a:extLst>
              <a:ext uri="{FF2B5EF4-FFF2-40B4-BE49-F238E27FC236}">
                <a16:creationId xmlns:a16="http://schemas.microsoft.com/office/drawing/2014/main" id="{227549E4-50D1-4053-9BA6-AD719FB90514}"/>
              </a:ext>
            </a:extLst>
          </p:cNvPr>
          <p:cNvSpPr/>
          <p:nvPr userDrawn="1"/>
        </p:nvSpPr>
        <p:spPr>
          <a:xfrm flipH="1">
            <a:off x="10691814" y="5416416"/>
            <a:ext cx="1236342" cy="369191"/>
          </a:xfrm>
          <a:prstGeom prst="roundRect">
            <a:avLst>
              <a:gd name="adj" fmla="val 17667"/>
            </a:avLst>
          </a:prstGeom>
          <a:solidFill>
            <a:srgbClr val="F34165"/>
          </a:solidFill>
          <a:ln>
            <a:noFill/>
          </a:ln>
          <a:effectLst>
            <a:outerShdw blurRad="152400" dist="38100" dir="5400000" algn="t" rotWithShape="0">
              <a:srgbClr val="F34165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8" name="KSDLJFL">
            <a:hlinkClick r:id="rId8" action="ppaction://hlinksldjump"/>
            <a:extLst>
              <a:ext uri="{FF2B5EF4-FFF2-40B4-BE49-F238E27FC236}">
                <a16:creationId xmlns:a16="http://schemas.microsoft.com/office/drawing/2014/main" id="{BDFC649C-B6C9-480C-9283-34434D75BA3C}"/>
              </a:ext>
            </a:extLst>
          </p:cNvPr>
          <p:cNvSpPr/>
          <p:nvPr userDrawn="1"/>
        </p:nvSpPr>
        <p:spPr>
          <a:xfrm flipH="1">
            <a:off x="10691814" y="1429514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LJDSF">
            <a:extLst>
              <a:ext uri="{FF2B5EF4-FFF2-40B4-BE49-F238E27FC236}">
                <a16:creationId xmlns:a16="http://schemas.microsoft.com/office/drawing/2014/main" id="{4CD132BF-63BE-4CE3-BF67-4C2DD7005C18}"/>
              </a:ext>
            </a:extLst>
          </p:cNvPr>
          <p:cNvSpPr/>
          <p:nvPr userDrawn="1"/>
        </p:nvSpPr>
        <p:spPr>
          <a:xfrm flipH="1">
            <a:off x="11625850" y="2179545"/>
            <a:ext cx="193387" cy="195506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0B239C-8357-4F2E-8582-A13D11E4FC95}"/>
              </a:ext>
            </a:extLst>
          </p:cNvPr>
          <p:cNvGrpSpPr/>
          <p:nvPr userDrawn="1"/>
        </p:nvGrpSpPr>
        <p:grpSpPr>
          <a:xfrm>
            <a:off x="11623189" y="5477956"/>
            <a:ext cx="216683" cy="246110"/>
            <a:chOff x="363538" y="3013075"/>
            <a:chExt cx="257175" cy="292101"/>
          </a:xfrm>
          <a:solidFill>
            <a:srgbClr val="F2F2F2"/>
          </a:solidFill>
        </p:grpSpPr>
        <p:sp>
          <p:nvSpPr>
            <p:cNvPr id="22" name="Freeform 76">
              <a:extLst>
                <a:ext uri="{FF2B5EF4-FFF2-40B4-BE49-F238E27FC236}">
                  <a16:creationId xmlns:a16="http://schemas.microsoft.com/office/drawing/2014/main" id="{F7590A8F-342A-49DF-A121-6406A3E0A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538" y="3068638"/>
              <a:ext cx="257175" cy="2365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0" y="44"/>
                </a:cxn>
                <a:cxn ang="0">
                  <a:pos x="37" y="94"/>
                </a:cxn>
                <a:cxn ang="0">
                  <a:pos x="51" y="87"/>
                </a:cxn>
                <a:cxn ang="0">
                  <a:pos x="66" y="94"/>
                </a:cxn>
                <a:cxn ang="0">
                  <a:pos x="102" y="44"/>
                </a:cxn>
                <a:cxn ang="0">
                  <a:pos x="51" y="15"/>
                </a:cxn>
                <a:cxn ang="0">
                  <a:pos x="22" y="73"/>
                </a:cxn>
                <a:cxn ang="0">
                  <a:pos x="22" y="22"/>
                </a:cxn>
                <a:cxn ang="0">
                  <a:pos x="37" y="22"/>
                </a:cxn>
                <a:cxn ang="0">
                  <a:pos x="22" y="73"/>
                </a:cxn>
              </a:cxnLst>
              <a:rect l="0" t="0" r="r" b="b"/>
              <a:pathLst>
                <a:path w="102" h="94">
                  <a:moveTo>
                    <a:pt x="51" y="15"/>
                  </a:moveTo>
                  <a:cubicBezTo>
                    <a:pt x="13" y="0"/>
                    <a:pt x="0" y="22"/>
                    <a:pt x="0" y="44"/>
                  </a:cubicBezTo>
                  <a:cubicBezTo>
                    <a:pt x="0" y="65"/>
                    <a:pt x="26" y="94"/>
                    <a:pt x="37" y="94"/>
                  </a:cubicBezTo>
                  <a:cubicBezTo>
                    <a:pt x="51" y="94"/>
                    <a:pt x="51" y="87"/>
                    <a:pt x="51" y="87"/>
                  </a:cubicBezTo>
                  <a:cubicBezTo>
                    <a:pt x="51" y="87"/>
                    <a:pt x="51" y="94"/>
                    <a:pt x="66" y="94"/>
                  </a:cubicBezTo>
                  <a:cubicBezTo>
                    <a:pt x="76" y="94"/>
                    <a:pt x="102" y="65"/>
                    <a:pt x="102" y="44"/>
                  </a:cubicBezTo>
                  <a:cubicBezTo>
                    <a:pt x="102" y="22"/>
                    <a:pt x="89" y="0"/>
                    <a:pt x="51" y="15"/>
                  </a:cubicBezTo>
                  <a:close/>
                  <a:moveTo>
                    <a:pt x="22" y="73"/>
                  </a:moveTo>
                  <a:cubicBezTo>
                    <a:pt x="0" y="44"/>
                    <a:pt x="22" y="22"/>
                    <a:pt x="22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22" y="36"/>
                    <a:pt x="22" y="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3" name="Freeform 77">
              <a:extLst>
                <a:ext uri="{FF2B5EF4-FFF2-40B4-BE49-F238E27FC236}">
                  <a16:creationId xmlns:a16="http://schemas.microsoft.com/office/drawing/2014/main" id="{E988674A-DA48-4AD2-852E-97458DE8F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1" y="3013075"/>
              <a:ext cx="73025" cy="73025"/>
            </a:xfrm>
            <a:custGeom>
              <a:avLst/>
              <a:gdLst/>
              <a:ahLst/>
              <a:cxnLst>
                <a:cxn ang="0">
                  <a:pos x="29" y="29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22" y="29"/>
                </a:cxn>
                <a:cxn ang="0">
                  <a:pos x="29" y="29"/>
                </a:cxn>
              </a:cxnLst>
              <a:rect l="0" t="0" r="r" b="b"/>
              <a:pathLst>
                <a:path w="29" h="29">
                  <a:moveTo>
                    <a:pt x="29" y="29"/>
                  </a:moveTo>
                  <a:cubicBezTo>
                    <a:pt x="22" y="15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9"/>
                    <a:pt x="22" y="29"/>
                    <a:pt x="22" y="29"/>
                  </a:cubicBezTo>
                  <a:lnTo>
                    <a:pt x="29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4" name="Freeform 78">
              <a:extLst>
                <a:ext uri="{FF2B5EF4-FFF2-40B4-BE49-F238E27FC236}">
                  <a16:creationId xmlns:a16="http://schemas.microsoft.com/office/drawing/2014/main" id="{E48840D5-A78A-4E5A-9592-F0BBBF567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6" y="3013075"/>
              <a:ext cx="90488" cy="7302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9"/>
                </a:cxn>
                <a:cxn ang="0">
                  <a:pos x="36" y="0"/>
                </a:cxn>
              </a:cxnLst>
              <a:rect l="0" t="0" r="r" b="b"/>
              <a:pathLst>
                <a:path w="36" h="29">
                  <a:moveTo>
                    <a:pt x="36" y="0"/>
                  </a:moveTo>
                  <a:cubicBezTo>
                    <a:pt x="36" y="0"/>
                    <a:pt x="0" y="0"/>
                    <a:pt x="0" y="29"/>
                  </a:cubicBezTo>
                  <a:cubicBezTo>
                    <a:pt x="0" y="29"/>
                    <a:pt x="36" y="29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25" name="Freeform 79">
            <a:extLst>
              <a:ext uri="{FF2B5EF4-FFF2-40B4-BE49-F238E27FC236}">
                <a16:creationId xmlns:a16="http://schemas.microsoft.com/office/drawing/2014/main" id="{485CE9FC-7545-48D8-A202-784BD7CE7E1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14202" y="3481524"/>
            <a:ext cx="216683" cy="246109"/>
          </a:xfrm>
          <a:custGeom>
            <a:avLst/>
            <a:gdLst>
              <a:gd name="T0" fmla="*/ 219355 w 102"/>
              <a:gd name="T1" fmla="*/ 274473 h 116"/>
              <a:gd name="T2" fmla="*/ 206749 w 102"/>
              <a:gd name="T3" fmla="*/ 274473 h 116"/>
              <a:gd name="T4" fmla="*/ 257175 w 102"/>
              <a:gd name="T5" fmla="*/ 183822 h 116"/>
              <a:gd name="T6" fmla="*/ 173971 w 102"/>
              <a:gd name="T7" fmla="*/ 78061 h 116"/>
              <a:gd name="T8" fmla="*/ 194142 w 102"/>
              <a:gd name="T9" fmla="*/ 37772 h 116"/>
              <a:gd name="T10" fmla="*/ 191621 w 102"/>
              <a:gd name="T11" fmla="*/ 25181 h 116"/>
              <a:gd name="T12" fmla="*/ 141194 w 102"/>
              <a:gd name="T13" fmla="*/ 2518 h 116"/>
              <a:gd name="T14" fmla="*/ 133630 w 102"/>
              <a:gd name="T15" fmla="*/ 0 h 116"/>
              <a:gd name="T16" fmla="*/ 128588 w 102"/>
              <a:gd name="T17" fmla="*/ 5036 h 116"/>
              <a:gd name="T18" fmla="*/ 70597 w 102"/>
              <a:gd name="T19" fmla="*/ 115833 h 116"/>
              <a:gd name="T20" fmla="*/ 78161 w 102"/>
              <a:gd name="T21" fmla="*/ 143532 h 116"/>
              <a:gd name="T22" fmla="*/ 70597 w 102"/>
              <a:gd name="T23" fmla="*/ 158641 h 116"/>
              <a:gd name="T24" fmla="*/ 103374 w 102"/>
              <a:gd name="T25" fmla="*/ 173749 h 116"/>
              <a:gd name="T26" fmla="*/ 110938 w 102"/>
              <a:gd name="T27" fmla="*/ 158641 h 116"/>
              <a:gd name="T28" fmla="*/ 110938 w 102"/>
              <a:gd name="T29" fmla="*/ 158641 h 116"/>
              <a:gd name="T30" fmla="*/ 136151 w 102"/>
              <a:gd name="T31" fmla="*/ 148568 h 116"/>
              <a:gd name="T32" fmla="*/ 156322 w 102"/>
              <a:gd name="T33" fmla="*/ 110797 h 116"/>
              <a:gd name="T34" fmla="*/ 219355 w 102"/>
              <a:gd name="T35" fmla="*/ 183822 h 116"/>
              <a:gd name="T36" fmla="*/ 146237 w 102"/>
              <a:gd name="T37" fmla="*/ 256847 h 116"/>
              <a:gd name="T38" fmla="*/ 93289 w 102"/>
              <a:gd name="T39" fmla="*/ 239220 h 116"/>
              <a:gd name="T40" fmla="*/ 93289 w 102"/>
              <a:gd name="T41" fmla="*/ 229147 h 116"/>
              <a:gd name="T42" fmla="*/ 100853 w 102"/>
              <a:gd name="T43" fmla="*/ 219075 h 116"/>
              <a:gd name="T44" fmla="*/ 146237 w 102"/>
              <a:gd name="T45" fmla="*/ 219075 h 116"/>
              <a:gd name="T46" fmla="*/ 146237 w 102"/>
              <a:gd name="T47" fmla="*/ 201448 h 116"/>
              <a:gd name="T48" fmla="*/ 75640 w 102"/>
              <a:gd name="T49" fmla="*/ 201448 h 116"/>
              <a:gd name="T50" fmla="*/ 40341 w 102"/>
              <a:gd name="T51" fmla="*/ 201448 h 116"/>
              <a:gd name="T52" fmla="*/ 0 w 102"/>
              <a:gd name="T53" fmla="*/ 201448 h 116"/>
              <a:gd name="T54" fmla="*/ 0 w 102"/>
              <a:gd name="T55" fmla="*/ 219075 h 116"/>
              <a:gd name="T56" fmla="*/ 42863 w 102"/>
              <a:gd name="T57" fmla="*/ 219075 h 116"/>
              <a:gd name="T58" fmla="*/ 45384 w 102"/>
              <a:gd name="T59" fmla="*/ 219075 h 116"/>
              <a:gd name="T60" fmla="*/ 55469 w 102"/>
              <a:gd name="T61" fmla="*/ 229147 h 116"/>
              <a:gd name="T62" fmla="*/ 55469 w 102"/>
              <a:gd name="T63" fmla="*/ 239220 h 116"/>
              <a:gd name="T64" fmla="*/ 55469 w 102"/>
              <a:gd name="T65" fmla="*/ 274473 h 116"/>
              <a:gd name="T66" fmla="*/ 20171 w 102"/>
              <a:gd name="T67" fmla="*/ 292100 h 116"/>
              <a:gd name="T68" fmla="*/ 257175 w 102"/>
              <a:gd name="T69" fmla="*/ 292100 h 116"/>
              <a:gd name="T70" fmla="*/ 219355 w 102"/>
              <a:gd name="T71" fmla="*/ 274473 h 116"/>
              <a:gd name="T72" fmla="*/ 156322 w 102"/>
              <a:gd name="T73" fmla="*/ 25181 h 116"/>
              <a:gd name="T74" fmla="*/ 151279 w 102"/>
              <a:gd name="T75" fmla="*/ 30217 h 116"/>
              <a:gd name="T76" fmla="*/ 108417 w 102"/>
              <a:gd name="T77" fmla="*/ 110797 h 116"/>
              <a:gd name="T78" fmla="*/ 93289 w 102"/>
              <a:gd name="T79" fmla="*/ 103242 h 116"/>
              <a:gd name="T80" fmla="*/ 93289 w 102"/>
              <a:gd name="T81" fmla="*/ 98206 h 116"/>
              <a:gd name="T82" fmla="*/ 133630 w 102"/>
              <a:gd name="T83" fmla="*/ 25181 h 116"/>
              <a:gd name="T84" fmla="*/ 138673 w 102"/>
              <a:gd name="T85" fmla="*/ 20145 h 116"/>
              <a:gd name="T86" fmla="*/ 146237 w 102"/>
              <a:gd name="T87" fmla="*/ 20145 h 116"/>
              <a:gd name="T88" fmla="*/ 156322 w 102"/>
              <a:gd name="T89" fmla="*/ 25181 h 116"/>
              <a:gd name="T90" fmla="*/ 156322 w 102"/>
              <a:gd name="T91" fmla="*/ 25181 h 11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2" h="116">
                <a:moveTo>
                  <a:pt x="87" y="109"/>
                </a:moveTo>
                <a:cubicBezTo>
                  <a:pt x="82" y="109"/>
                  <a:pt x="82" y="109"/>
                  <a:pt x="82" y="109"/>
                </a:cubicBezTo>
                <a:cubicBezTo>
                  <a:pt x="94" y="101"/>
                  <a:pt x="102" y="88"/>
                  <a:pt x="102" y="73"/>
                </a:cubicBezTo>
                <a:cubicBezTo>
                  <a:pt x="102" y="52"/>
                  <a:pt x="88" y="35"/>
                  <a:pt x="69" y="31"/>
                </a:cubicBezTo>
                <a:cubicBezTo>
                  <a:pt x="77" y="15"/>
                  <a:pt x="77" y="15"/>
                  <a:pt x="77" y="15"/>
                </a:cubicBezTo>
                <a:cubicBezTo>
                  <a:pt x="78" y="13"/>
                  <a:pt x="77" y="11"/>
                  <a:pt x="76" y="10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0"/>
                  <a:pt x="54" y="0"/>
                  <a:pt x="53" y="0"/>
                </a:cubicBezTo>
                <a:cubicBezTo>
                  <a:pt x="52" y="1"/>
                  <a:pt x="52" y="2"/>
                  <a:pt x="51" y="2"/>
                </a:cubicBezTo>
                <a:cubicBezTo>
                  <a:pt x="28" y="46"/>
                  <a:pt x="28" y="46"/>
                  <a:pt x="28" y="46"/>
                </a:cubicBezTo>
                <a:cubicBezTo>
                  <a:pt x="26" y="50"/>
                  <a:pt x="28" y="55"/>
                  <a:pt x="31" y="57"/>
                </a:cubicBezTo>
                <a:cubicBezTo>
                  <a:pt x="28" y="63"/>
                  <a:pt x="28" y="63"/>
                  <a:pt x="28" y="63"/>
                </a:cubicBezTo>
                <a:cubicBezTo>
                  <a:pt x="41" y="69"/>
                  <a:pt x="41" y="69"/>
                  <a:pt x="41" y="69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8" y="65"/>
                  <a:pt x="52" y="63"/>
                  <a:pt x="54" y="59"/>
                </a:cubicBezTo>
                <a:cubicBezTo>
                  <a:pt x="62" y="44"/>
                  <a:pt x="62" y="44"/>
                  <a:pt x="62" y="44"/>
                </a:cubicBezTo>
                <a:cubicBezTo>
                  <a:pt x="76" y="46"/>
                  <a:pt x="87" y="58"/>
                  <a:pt x="87" y="73"/>
                </a:cubicBezTo>
                <a:cubicBezTo>
                  <a:pt x="87" y="89"/>
                  <a:pt x="74" y="102"/>
                  <a:pt x="58" y="102"/>
                </a:cubicBezTo>
                <a:cubicBezTo>
                  <a:pt x="51" y="102"/>
                  <a:pt x="42" y="99"/>
                  <a:pt x="37" y="95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89"/>
                  <a:pt x="38" y="87"/>
                  <a:pt x="40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0"/>
                  <a:pt x="58" y="80"/>
                  <a:pt x="58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7"/>
                  <a:pt x="0" y="87"/>
                  <a:pt x="0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18" y="87"/>
                  <a:pt x="18" y="87"/>
                  <a:pt x="18" y="87"/>
                </a:cubicBezTo>
                <a:cubicBezTo>
                  <a:pt x="20" y="87"/>
                  <a:pt x="22" y="89"/>
                  <a:pt x="22" y="91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14" y="109"/>
                  <a:pt x="8" y="108"/>
                  <a:pt x="8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08"/>
                  <a:pt x="95" y="109"/>
                  <a:pt x="87" y="109"/>
                </a:cubicBezTo>
                <a:close/>
                <a:moveTo>
                  <a:pt x="62" y="10"/>
                </a:moveTo>
                <a:cubicBezTo>
                  <a:pt x="61" y="10"/>
                  <a:pt x="60" y="11"/>
                  <a:pt x="60" y="12"/>
                </a:cubicBezTo>
                <a:cubicBezTo>
                  <a:pt x="43" y="44"/>
                  <a:pt x="43" y="44"/>
                  <a:pt x="43" y="44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0"/>
                  <a:pt x="37" y="40"/>
                  <a:pt x="37" y="39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9"/>
                  <a:pt x="54" y="8"/>
                  <a:pt x="55" y="8"/>
                </a:cubicBezTo>
                <a:cubicBezTo>
                  <a:pt x="56" y="7"/>
                  <a:pt x="57" y="7"/>
                  <a:pt x="58" y="8"/>
                </a:cubicBezTo>
                <a:cubicBezTo>
                  <a:pt x="62" y="10"/>
                  <a:pt x="62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 111">
            <a:extLst>
              <a:ext uri="{FF2B5EF4-FFF2-40B4-BE49-F238E27FC236}">
                <a16:creationId xmlns:a16="http://schemas.microsoft.com/office/drawing/2014/main" id="{36E83A9A-5C97-477C-A29D-AB2E477EC4A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14202" y="4170682"/>
            <a:ext cx="231396" cy="199295"/>
          </a:xfrm>
          <a:custGeom>
            <a:avLst/>
            <a:gdLst>
              <a:gd name="T0" fmla="*/ 256847 w 116"/>
              <a:gd name="T1" fmla="*/ 55360 h 94"/>
              <a:gd name="T2" fmla="*/ 211521 w 116"/>
              <a:gd name="T3" fmla="*/ 55360 h 94"/>
              <a:gd name="T4" fmla="*/ 203966 w 116"/>
              <a:gd name="T5" fmla="*/ 17614 h 94"/>
              <a:gd name="T6" fmla="*/ 183822 w 116"/>
              <a:gd name="T7" fmla="*/ 0 h 94"/>
              <a:gd name="T8" fmla="*/ 110797 w 116"/>
              <a:gd name="T9" fmla="*/ 0 h 94"/>
              <a:gd name="T10" fmla="*/ 88134 w 116"/>
              <a:gd name="T11" fmla="*/ 17614 h 94"/>
              <a:gd name="T12" fmla="*/ 80579 w 116"/>
              <a:gd name="T13" fmla="*/ 55360 h 94"/>
              <a:gd name="T14" fmla="*/ 37772 w 116"/>
              <a:gd name="T15" fmla="*/ 55360 h 94"/>
              <a:gd name="T16" fmla="*/ 0 w 116"/>
              <a:gd name="T17" fmla="*/ 90589 h 94"/>
              <a:gd name="T18" fmla="*/ 0 w 116"/>
              <a:gd name="T19" fmla="*/ 201308 h 94"/>
              <a:gd name="T20" fmla="*/ 37772 w 116"/>
              <a:gd name="T21" fmla="*/ 236537 h 94"/>
              <a:gd name="T22" fmla="*/ 256847 w 116"/>
              <a:gd name="T23" fmla="*/ 236537 h 94"/>
              <a:gd name="T24" fmla="*/ 292100 w 116"/>
              <a:gd name="T25" fmla="*/ 201308 h 94"/>
              <a:gd name="T26" fmla="*/ 292100 w 116"/>
              <a:gd name="T27" fmla="*/ 90589 h 94"/>
              <a:gd name="T28" fmla="*/ 256847 w 116"/>
              <a:gd name="T29" fmla="*/ 55360 h 94"/>
              <a:gd name="T30" fmla="*/ 105760 w 116"/>
              <a:gd name="T31" fmla="*/ 22647 h 94"/>
              <a:gd name="T32" fmla="*/ 110797 w 116"/>
              <a:gd name="T33" fmla="*/ 17614 h 94"/>
              <a:gd name="T34" fmla="*/ 183822 w 116"/>
              <a:gd name="T35" fmla="*/ 17614 h 94"/>
              <a:gd name="T36" fmla="*/ 186340 w 116"/>
              <a:gd name="T37" fmla="*/ 22647 h 94"/>
              <a:gd name="T38" fmla="*/ 193894 w 116"/>
              <a:gd name="T39" fmla="*/ 55360 h 94"/>
              <a:gd name="T40" fmla="*/ 98206 w 116"/>
              <a:gd name="T41" fmla="*/ 55360 h 94"/>
              <a:gd name="T42" fmla="*/ 105760 w 116"/>
              <a:gd name="T43" fmla="*/ 22647 h 94"/>
              <a:gd name="T44" fmla="*/ 201448 w 116"/>
              <a:gd name="T45" fmla="*/ 163563 h 94"/>
              <a:gd name="T46" fmla="*/ 163677 w 116"/>
              <a:gd name="T47" fmla="*/ 163563 h 94"/>
              <a:gd name="T48" fmla="*/ 163677 w 116"/>
              <a:gd name="T49" fmla="*/ 201308 h 94"/>
              <a:gd name="T50" fmla="*/ 128423 w 116"/>
              <a:gd name="T51" fmla="*/ 201308 h 94"/>
              <a:gd name="T52" fmla="*/ 128423 w 116"/>
              <a:gd name="T53" fmla="*/ 163563 h 94"/>
              <a:gd name="T54" fmla="*/ 90652 w 116"/>
              <a:gd name="T55" fmla="*/ 163563 h 94"/>
              <a:gd name="T56" fmla="*/ 90652 w 116"/>
              <a:gd name="T57" fmla="*/ 128334 h 94"/>
              <a:gd name="T58" fmla="*/ 128423 w 116"/>
              <a:gd name="T59" fmla="*/ 128334 h 94"/>
              <a:gd name="T60" fmla="*/ 128423 w 116"/>
              <a:gd name="T61" fmla="*/ 90589 h 94"/>
              <a:gd name="T62" fmla="*/ 163677 w 116"/>
              <a:gd name="T63" fmla="*/ 90589 h 94"/>
              <a:gd name="T64" fmla="*/ 163677 w 116"/>
              <a:gd name="T65" fmla="*/ 128334 h 94"/>
              <a:gd name="T66" fmla="*/ 201448 w 116"/>
              <a:gd name="T67" fmla="*/ 128334 h 94"/>
              <a:gd name="T68" fmla="*/ 201448 w 116"/>
              <a:gd name="T69" fmla="*/ 163563 h 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6" h="94">
                <a:moveTo>
                  <a:pt x="102" y="22"/>
                </a:moveTo>
                <a:cubicBezTo>
                  <a:pt x="84" y="22"/>
                  <a:pt x="84" y="22"/>
                  <a:pt x="84" y="22"/>
                </a:cubicBezTo>
                <a:cubicBezTo>
                  <a:pt x="81" y="7"/>
                  <a:pt x="81" y="7"/>
                  <a:pt x="81" y="7"/>
                </a:cubicBezTo>
                <a:cubicBezTo>
                  <a:pt x="81" y="3"/>
                  <a:pt x="77" y="0"/>
                  <a:pt x="7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3"/>
                  <a:pt x="35" y="7"/>
                </a:cubicBezTo>
                <a:cubicBezTo>
                  <a:pt x="32" y="22"/>
                  <a:pt x="32" y="22"/>
                  <a:pt x="3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7" y="22"/>
                  <a:pt x="0" y="28"/>
                  <a:pt x="0" y="3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8"/>
                  <a:pt x="7" y="94"/>
                  <a:pt x="15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0" y="94"/>
                  <a:pt x="116" y="88"/>
                  <a:pt x="116" y="80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28"/>
                  <a:pt x="110" y="22"/>
                  <a:pt x="102" y="22"/>
                </a:cubicBezTo>
                <a:close/>
                <a:moveTo>
                  <a:pt x="42" y="9"/>
                </a:moveTo>
                <a:cubicBezTo>
                  <a:pt x="44" y="7"/>
                  <a:pt x="44" y="7"/>
                  <a:pt x="44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4" y="9"/>
                  <a:pt x="74" y="9"/>
                  <a:pt x="74" y="9"/>
                </a:cubicBezTo>
                <a:cubicBezTo>
                  <a:pt x="77" y="22"/>
                  <a:pt x="77" y="22"/>
                  <a:pt x="77" y="22"/>
                </a:cubicBezTo>
                <a:cubicBezTo>
                  <a:pt x="39" y="22"/>
                  <a:pt x="39" y="22"/>
                  <a:pt x="39" y="22"/>
                </a:cubicBezTo>
                <a:lnTo>
                  <a:pt x="42" y="9"/>
                </a:lnTo>
                <a:close/>
                <a:moveTo>
                  <a:pt x="80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80"/>
                  <a:pt x="65" y="80"/>
                  <a:pt x="65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65"/>
                  <a:pt x="51" y="65"/>
                  <a:pt x="51" y="65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51"/>
                  <a:pt x="36" y="51"/>
                  <a:pt x="36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36"/>
                  <a:pt x="51" y="36"/>
                  <a:pt x="51" y="36"/>
                </a:cubicBezTo>
                <a:cubicBezTo>
                  <a:pt x="65" y="36"/>
                  <a:pt x="65" y="36"/>
                  <a:pt x="65" y="36"/>
                </a:cubicBezTo>
                <a:cubicBezTo>
                  <a:pt x="65" y="51"/>
                  <a:pt x="65" y="51"/>
                  <a:pt x="65" y="51"/>
                </a:cubicBezTo>
                <a:cubicBezTo>
                  <a:pt x="80" y="51"/>
                  <a:pt x="80" y="51"/>
                  <a:pt x="80" y="51"/>
                </a:cubicBezTo>
                <a:lnTo>
                  <a:pt x="80" y="65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152">
            <a:extLst>
              <a:ext uri="{FF2B5EF4-FFF2-40B4-BE49-F238E27FC236}">
                <a16:creationId xmlns:a16="http://schemas.microsoft.com/office/drawing/2014/main" id="{8E298794-8008-406B-981E-E12F5BC3D0A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70358" y="4812806"/>
            <a:ext cx="124392" cy="247446"/>
          </a:xfrm>
          <a:custGeom>
            <a:avLst/>
            <a:gdLst>
              <a:gd name="T0" fmla="*/ 109456 w 58"/>
              <a:gd name="T1" fmla="*/ 156971 h 116"/>
              <a:gd name="T2" fmla="*/ 109456 w 58"/>
              <a:gd name="T3" fmla="*/ 126590 h 116"/>
              <a:gd name="T4" fmla="*/ 109456 w 58"/>
              <a:gd name="T5" fmla="*/ 35445 h 116"/>
              <a:gd name="T6" fmla="*/ 73819 w 58"/>
              <a:gd name="T7" fmla="*/ 0 h 116"/>
              <a:gd name="T8" fmla="*/ 35637 w 58"/>
              <a:gd name="T9" fmla="*/ 35445 h 116"/>
              <a:gd name="T10" fmla="*/ 35637 w 58"/>
              <a:gd name="T11" fmla="*/ 126590 h 116"/>
              <a:gd name="T12" fmla="*/ 35637 w 58"/>
              <a:gd name="T13" fmla="*/ 156971 h 116"/>
              <a:gd name="T14" fmla="*/ 0 w 58"/>
              <a:gd name="T15" fmla="*/ 220266 h 116"/>
              <a:gd name="T16" fmla="*/ 73819 w 58"/>
              <a:gd name="T17" fmla="*/ 293688 h 116"/>
              <a:gd name="T18" fmla="*/ 147638 w 58"/>
              <a:gd name="T19" fmla="*/ 220266 h 116"/>
              <a:gd name="T20" fmla="*/ 109456 w 58"/>
              <a:gd name="T21" fmla="*/ 156971 h 116"/>
              <a:gd name="T22" fmla="*/ 53455 w 58"/>
              <a:gd name="T23" fmla="*/ 108867 h 116"/>
              <a:gd name="T24" fmla="*/ 73819 w 58"/>
              <a:gd name="T25" fmla="*/ 108867 h 116"/>
              <a:gd name="T26" fmla="*/ 73819 w 58"/>
              <a:gd name="T27" fmla="*/ 91145 h 116"/>
              <a:gd name="T28" fmla="*/ 53455 w 58"/>
              <a:gd name="T29" fmla="*/ 91145 h 116"/>
              <a:gd name="T30" fmla="*/ 53455 w 58"/>
              <a:gd name="T31" fmla="*/ 73422 h 116"/>
              <a:gd name="T32" fmla="*/ 73819 w 58"/>
              <a:gd name="T33" fmla="*/ 73422 h 116"/>
              <a:gd name="T34" fmla="*/ 73819 w 58"/>
              <a:gd name="T35" fmla="*/ 53168 h 116"/>
              <a:gd name="T36" fmla="*/ 53455 w 58"/>
              <a:gd name="T37" fmla="*/ 53168 h 116"/>
              <a:gd name="T38" fmla="*/ 53455 w 58"/>
              <a:gd name="T39" fmla="*/ 35445 h 116"/>
              <a:gd name="T40" fmla="*/ 73819 w 58"/>
              <a:gd name="T41" fmla="*/ 17723 h 116"/>
              <a:gd name="T42" fmla="*/ 91637 w 58"/>
              <a:gd name="T43" fmla="*/ 35445 h 116"/>
              <a:gd name="T44" fmla="*/ 91637 w 58"/>
              <a:gd name="T45" fmla="*/ 126590 h 116"/>
              <a:gd name="T46" fmla="*/ 53455 w 58"/>
              <a:gd name="T47" fmla="*/ 126590 h 116"/>
              <a:gd name="T48" fmla="*/ 53455 w 58"/>
              <a:gd name="T49" fmla="*/ 108867 h 116"/>
              <a:gd name="T50" fmla="*/ 73819 w 58"/>
              <a:gd name="T51" fmla="*/ 273434 h 116"/>
              <a:gd name="T52" fmla="*/ 17818 w 58"/>
              <a:gd name="T53" fmla="*/ 220266 h 116"/>
              <a:gd name="T54" fmla="*/ 17818 w 58"/>
              <a:gd name="T55" fmla="*/ 210139 h 116"/>
              <a:gd name="T56" fmla="*/ 73819 w 58"/>
              <a:gd name="T57" fmla="*/ 255711 h 116"/>
              <a:gd name="T58" fmla="*/ 127274 w 58"/>
              <a:gd name="T59" fmla="*/ 210139 h 116"/>
              <a:gd name="T60" fmla="*/ 127274 w 58"/>
              <a:gd name="T61" fmla="*/ 220266 h 116"/>
              <a:gd name="T62" fmla="*/ 73819 w 58"/>
              <a:gd name="T63" fmla="*/ 273434 h 1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" h="116">
                <a:moveTo>
                  <a:pt x="43" y="62"/>
                </a:moveTo>
                <a:cubicBezTo>
                  <a:pt x="43" y="50"/>
                  <a:pt x="43" y="50"/>
                  <a:pt x="43" y="50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6"/>
                  <a:pt x="37" y="0"/>
                  <a:pt x="29" y="0"/>
                </a:cubicBezTo>
                <a:cubicBezTo>
                  <a:pt x="21" y="0"/>
                  <a:pt x="14" y="6"/>
                  <a:pt x="14" y="14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62"/>
                  <a:pt x="14" y="62"/>
                  <a:pt x="14" y="62"/>
                </a:cubicBezTo>
                <a:cubicBezTo>
                  <a:pt x="5" y="67"/>
                  <a:pt x="0" y="76"/>
                  <a:pt x="0" y="87"/>
                </a:cubicBezTo>
                <a:cubicBezTo>
                  <a:pt x="0" y="103"/>
                  <a:pt x="13" y="116"/>
                  <a:pt x="29" y="116"/>
                </a:cubicBezTo>
                <a:cubicBezTo>
                  <a:pt x="45" y="116"/>
                  <a:pt x="58" y="103"/>
                  <a:pt x="58" y="87"/>
                </a:cubicBezTo>
                <a:cubicBezTo>
                  <a:pt x="58" y="76"/>
                  <a:pt x="52" y="67"/>
                  <a:pt x="43" y="62"/>
                </a:cubicBezTo>
                <a:close/>
                <a:moveTo>
                  <a:pt x="21" y="43"/>
                </a:moveTo>
                <a:cubicBezTo>
                  <a:pt x="29" y="43"/>
                  <a:pt x="29" y="43"/>
                  <a:pt x="29" y="43"/>
                </a:cubicBezTo>
                <a:cubicBezTo>
                  <a:pt x="29" y="36"/>
                  <a:pt x="29" y="36"/>
                  <a:pt x="29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29"/>
                  <a:pt x="21" y="29"/>
                  <a:pt x="21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1"/>
                  <a:pt x="29" y="21"/>
                  <a:pt x="29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0"/>
                  <a:pt x="25" y="7"/>
                  <a:pt x="29" y="7"/>
                </a:cubicBezTo>
                <a:cubicBezTo>
                  <a:pt x="33" y="7"/>
                  <a:pt x="36" y="10"/>
                  <a:pt x="36" y="14"/>
                </a:cubicBezTo>
                <a:cubicBezTo>
                  <a:pt x="36" y="50"/>
                  <a:pt x="36" y="50"/>
                  <a:pt x="36" y="50"/>
                </a:cubicBezTo>
                <a:cubicBezTo>
                  <a:pt x="21" y="50"/>
                  <a:pt x="21" y="50"/>
                  <a:pt x="21" y="50"/>
                </a:cubicBezTo>
                <a:lnTo>
                  <a:pt x="21" y="43"/>
                </a:lnTo>
                <a:close/>
                <a:moveTo>
                  <a:pt x="29" y="108"/>
                </a:moveTo>
                <a:cubicBezTo>
                  <a:pt x="17" y="108"/>
                  <a:pt x="7" y="99"/>
                  <a:pt x="7" y="87"/>
                </a:cubicBezTo>
                <a:cubicBezTo>
                  <a:pt x="7" y="85"/>
                  <a:pt x="7" y="84"/>
                  <a:pt x="7" y="83"/>
                </a:cubicBezTo>
                <a:cubicBezTo>
                  <a:pt x="9" y="93"/>
                  <a:pt x="18" y="101"/>
                  <a:pt x="29" y="101"/>
                </a:cubicBezTo>
                <a:cubicBezTo>
                  <a:pt x="39" y="101"/>
                  <a:pt x="48" y="93"/>
                  <a:pt x="50" y="83"/>
                </a:cubicBezTo>
                <a:cubicBezTo>
                  <a:pt x="50" y="84"/>
                  <a:pt x="50" y="85"/>
                  <a:pt x="50" y="87"/>
                </a:cubicBezTo>
                <a:cubicBezTo>
                  <a:pt x="50" y="99"/>
                  <a:pt x="41" y="108"/>
                  <a:pt x="29" y="108"/>
                </a:cubicBez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 88">
            <a:extLst>
              <a:ext uri="{FF2B5EF4-FFF2-40B4-BE49-F238E27FC236}">
                <a16:creationId xmlns:a16="http://schemas.microsoft.com/office/drawing/2014/main" id="{669E2056-3BCA-4269-BEA7-BD2D6D509A9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85383" y="1475043"/>
            <a:ext cx="274320" cy="274320"/>
          </a:xfrm>
          <a:custGeom>
            <a:avLst/>
            <a:gdLst>
              <a:gd name="T0" fmla="*/ 2147483647 w 601"/>
              <a:gd name="T1" fmla="*/ 2147483647 h 609"/>
              <a:gd name="T2" fmla="*/ 2147483647 w 601"/>
              <a:gd name="T3" fmla="*/ 2147483647 h 609"/>
              <a:gd name="T4" fmla="*/ 0 w 601"/>
              <a:gd name="T5" fmla="*/ 2147483647 h 609"/>
              <a:gd name="T6" fmla="*/ 2147483647 w 601"/>
              <a:gd name="T7" fmla="*/ 0 h 609"/>
              <a:gd name="T8" fmla="*/ 2147483647 w 601"/>
              <a:gd name="T9" fmla="*/ 2147483647 h 609"/>
              <a:gd name="T10" fmla="*/ 2147483647 w 601"/>
              <a:gd name="T11" fmla="*/ 2147483647 h 609"/>
              <a:gd name="T12" fmla="*/ 2147483647 w 601"/>
              <a:gd name="T13" fmla="*/ 2147483647 h 609"/>
              <a:gd name="T14" fmla="*/ 2147483647 w 601"/>
              <a:gd name="T15" fmla="*/ 2147483647 h 609"/>
              <a:gd name="T16" fmla="*/ 2147483647 w 601"/>
              <a:gd name="T17" fmla="*/ 2147483647 h 609"/>
              <a:gd name="T18" fmla="*/ 2147483647 w 601"/>
              <a:gd name="T19" fmla="*/ 2147483647 h 609"/>
              <a:gd name="T20" fmla="*/ 2147483647 w 601"/>
              <a:gd name="T21" fmla="*/ 2147483647 h 609"/>
              <a:gd name="T22" fmla="*/ 2147483647 w 601"/>
              <a:gd name="T23" fmla="*/ 2147483647 h 609"/>
              <a:gd name="T24" fmla="*/ 2147483647 w 601"/>
              <a:gd name="T25" fmla="*/ 2147483647 h 609"/>
              <a:gd name="T26" fmla="*/ 2147483647 w 601"/>
              <a:gd name="T27" fmla="*/ 2147483647 h 609"/>
              <a:gd name="T28" fmla="*/ 2147483647 w 601"/>
              <a:gd name="T29" fmla="*/ 2147483647 h 609"/>
              <a:gd name="T30" fmla="*/ 2147483647 w 601"/>
              <a:gd name="T31" fmla="*/ 2147483647 h 609"/>
              <a:gd name="T32" fmla="*/ 2147483647 w 601"/>
              <a:gd name="T33" fmla="*/ 2147483647 h 609"/>
              <a:gd name="T34" fmla="*/ 2147483647 w 601"/>
              <a:gd name="T35" fmla="*/ 2147483647 h 609"/>
              <a:gd name="T36" fmla="*/ 2147483647 w 601"/>
              <a:gd name="T37" fmla="*/ 2147483647 h 609"/>
              <a:gd name="T38" fmla="*/ 2147483647 w 601"/>
              <a:gd name="T39" fmla="*/ 2147483647 h 609"/>
              <a:gd name="T40" fmla="*/ 2147483647 w 601"/>
              <a:gd name="T41" fmla="*/ 2147483647 h 609"/>
              <a:gd name="T42" fmla="*/ 2147483647 w 601"/>
              <a:gd name="T43" fmla="*/ 2147483647 h 609"/>
              <a:gd name="T44" fmla="*/ 2147483647 w 601"/>
              <a:gd name="T45" fmla="*/ 2147483647 h 609"/>
              <a:gd name="T46" fmla="*/ 2147483647 w 601"/>
              <a:gd name="T47" fmla="*/ 2147483647 h 609"/>
              <a:gd name="T48" fmla="*/ 2147483647 w 601"/>
              <a:gd name="T49" fmla="*/ 2147483647 h 609"/>
              <a:gd name="T50" fmla="*/ 2147483647 w 601"/>
              <a:gd name="T51" fmla="*/ 2147483647 h 609"/>
              <a:gd name="T52" fmla="*/ 2147483647 w 601"/>
              <a:gd name="T53" fmla="*/ 2147483647 h 609"/>
              <a:gd name="T54" fmla="*/ 2147483647 w 601"/>
              <a:gd name="T55" fmla="*/ 2147483647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 wrap="none" anchor="ctr"/>
          <a:lstStyle/>
          <a:p>
            <a:endParaRPr lang="en-US" sz="900">
              <a:solidFill>
                <a:srgbClr val="F2F2F2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0553796-E97F-443B-B170-BC25C2D05BF6}"/>
              </a:ext>
            </a:extLst>
          </p:cNvPr>
          <p:cNvGrpSpPr/>
          <p:nvPr userDrawn="1"/>
        </p:nvGrpSpPr>
        <p:grpSpPr>
          <a:xfrm>
            <a:off x="11594138" y="2816601"/>
            <a:ext cx="256810" cy="246109"/>
            <a:chOff x="11631716" y="2715405"/>
            <a:chExt cx="256810" cy="246109"/>
          </a:xfrm>
        </p:grpSpPr>
        <p:sp>
          <p:nvSpPr>
            <p:cNvPr id="30" name="Oval 224">
              <a:extLst>
                <a:ext uri="{FF2B5EF4-FFF2-40B4-BE49-F238E27FC236}">
                  <a16:creationId xmlns:a16="http://schemas.microsoft.com/office/drawing/2014/main" id="{C9032F19-597B-4B62-9302-8CCB8C777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1969" y="2855848"/>
              <a:ext cx="28089" cy="25414"/>
            </a:xfrm>
            <a:prstGeom prst="ellipse">
              <a:avLst/>
            </a:pr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1" name="Oval 225">
              <a:extLst>
                <a:ext uri="{FF2B5EF4-FFF2-40B4-BE49-F238E27FC236}">
                  <a16:creationId xmlns:a16="http://schemas.microsoft.com/office/drawing/2014/main" id="{34724937-64DA-47D3-971D-9530DCFBB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8847" y="2855848"/>
              <a:ext cx="26751" cy="25414"/>
            </a:xfrm>
            <a:prstGeom prst="ellipse">
              <a:avLst/>
            </a:pr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2" name="Freeform 226">
              <a:extLst>
                <a:ext uri="{FF2B5EF4-FFF2-40B4-BE49-F238E27FC236}">
                  <a16:creationId xmlns:a16="http://schemas.microsoft.com/office/drawing/2014/main" id="{EAB93CA3-8E4F-4795-97C2-16CB9BD3B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9357" y="2747506"/>
              <a:ext cx="61527" cy="46815"/>
            </a:xfrm>
            <a:custGeom>
              <a:avLst/>
              <a:gdLst/>
              <a:ahLst/>
              <a:cxnLst>
                <a:cxn ang="0">
                  <a:pos x="13" y="35"/>
                </a:cxn>
                <a:cxn ang="0">
                  <a:pos x="33" y="35"/>
                </a:cxn>
                <a:cxn ang="0">
                  <a:pos x="33" y="22"/>
                </a:cxn>
                <a:cxn ang="0">
                  <a:pos x="46" y="22"/>
                </a:cxn>
                <a:cxn ang="0">
                  <a:pos x="46" y="11"/>
                </a:cxn>
                <a:cxn ang="0">
                  <a:pos x="33" y="11"/>
                </a:cxn>
                <a:cxn ang="0">
                  <a:pos x="33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22"/>
                </a:cxn>
                <a:cxn ang="0">
                  <a:pos x="13" y="22"/>
                </a:cxn>
                <a:cxn ang="0">
                  <a:pos x="13" y="35"/>
                </a:cxn>
              </a:cxnLst>
              <a:rect l="0" t="0" r="r" b="b"/>
              <a:pathLst>
                <a:path w="46" h="35">
                  <a:moveTo>
                    <a:pt x="13" y="35"/>
                  </a:moveTo>
                  <a:lnTo>
                    <a:pt x="33" y="35"/>
                  </a:lnTo>
                  <a:lnTo>
                    <a:pt x="33" y="22"/>
                  </a:lnTo>
                  <a:lnTo>
                    <a:pt x="46" y="22"/>
                  </a:lnTo>
                  <a:lnTo>
                    <a:pt x="46" y="11"/>
                  </a:lnTo>
                  <a:lnTo>
                    <a:pt x="33" y="11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3" y="35"/>
                  </a:lnTo>
                  <a:close/>
                </a:path>
              </a:pathLst>
            </a:cu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3" name="Freeform 227">
              <a:extLst>
                <a:ext uri="{FF2B5EF4-FFF2-40B4-BE49-F238E27FC236}">
                  <a16:creationId xmlns:a16="http://schemas.microsoft.com/office/drawing/2014/main" id="{1261B2E3-A674-4F05-80A0-6A93475F6F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1716" y="2715405"/>
              <a:ext cx="256810" cy="246109"/>
            </a:xfrm>
            <a:custGeom>
              <a:avLst/>
              <a:gdLst/>
              <a:ahLst/>
              <a:cxnLst>
                <a:cxn ang="0">
                  <a:pos x="106" y="56"/>
                </a:cxn>
                <a:cxn ang="0">
                  <a:pos x="106" y="56"/>
                </a:cxn>
                <a:cxn ang="0">
                  <a:pos x="92" y="32"/>
                </a:cxn>
                <a:cxn ang="0">
                  <a:pos x="97" y="0"/>
                </a:cxn>
                <a:cxn ang="0">
                  <a:pos x="24" y="0"/>
                </a:cxn>
                <a:cxn ang="0">
                  <a:pos x="29" y="34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3" y="87"/>
                </a:cxn>
                <a:cxn ang="0">
                  <a:pos x="10" y="85"/>
                </a:cxn>
                <a:cxn ang="0">
                  <a:pos x="19" y="76"/>
                </a:cxn>
                <a:cxn ang="0">
                  <a:pos x="62" y="116"/>
                </a:cxn>
                <a:cxn ang="0">
                  <a:pos x="103" y="79"/>
                </a:cxn>
                <a:cxn ang="0">
                  <a:pos x="111" y="85"/>
                </a:cxn>
                <a:cxn ang="0">
                  <a:pos x="117" y="87"/>
                </a:cxn>
                <a:cxn ang="0">
                  <a:pos x="106" y="56"/>
                </a:cxn>
                <a:cxn ang="0">
                  <a:pos x="88" y="8"/>
                </a:cxn>
                <a:cxn ang="0">
                  <a:pos x="83" y="44"/>
                </a:cxn>
                <a:cxn ang="0">
                  <a:pos x="38" y="44"/>
                </a:cxn>
                <a:cxn ang="0">
                  <a:pos x="32" y="8"/>
                </a:cxn>
                <a:cxn ang="0">
                  <a:pos x="88" y="8"/>
                </a:cxn>
                <a:cxn ang="0">
                  <a:pos x="98" y="71"/>
                </a:cxn>
                <a:cxn ang="0">
                  <a:pos x="62" y="109"/>
                </a:cxn>
                <a:cxn ang="0">
                  <a:pos x="25" y="71"/>
                </a:cxn>
                <a:cxn ang="0">
                  <a:pos x="24" y="65"/>
                </a:cxn>
                <a:cxn ang="0">
                  <a:pos x="53" y="51"/>
                </a:cxn>
                <a:cxn ang="0">
                  <a:pos x="71" y="51"/>
                </a:cxn>
                <a:cxn ang="0">
                  <a:pos x="99" y="65"/>
                </a:cxn>
                <a:cxn ang="0">
                  <a:pos x="98" y="71"/>
                </a:cxn>
              </a:cxnLst>
              <a:rect l="0" t="0" r="r" b="b"/>
              <a:pathLst>
                <a:path w="121" h="116">
                  <a:moveTo>
                    <a:pt x="106" y="56"/>
                  </a:moveTo>
                  <a:cubicBezTo>
                    <a:pt x="106" y="56"/>
                    <a:pt x="106" y="56"/>
                    <a:pt x="106" y="56"/>
                  </a:cubicBezTo>
                  <a:cubicBezTo>
                    <a:pt x="105" y="46"/>
                    <a:pt x="100" y="38"/>
                    <a:pt x="92" y="3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3" y="39"/>
                    <a:pt x="19" y="46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5" y="60"/>
                    <a:pt x="0" y="74"/>
                    <a:pt x="3" y="87"/>
                  </a:cubicBezTo>
                  <a:cubicBezTo>
                    <a:pt x="5" y="87"/>
                    <a:pt x="8" y="86"/>
                    <a:pt x="10" y="85"/>
                  </a:cubicBezTo>
                  <a:cubicBezTo>
                    <a:pt x="14" y="83"/>
                    <a:pt x="17" y="80"/>
                    <a:pt x="19" y="76"/>
                  </a:cubicBezTo>
                  <a:cubicBezTo>
                    <a:pt x="25" y="97"/>
                    <a:pt x="41" y="116"/>
                    <a:pt x="62" y="116"/>
                  </a:cubicBezTo>
                  <a:cubicBezTo>
                    <a:pt x="81" y="116"/>
                    <a:pt x="97" y="98"/>
                    <a:pt x="103" y="79"/>
                  </a:cubicBezTo>
                  <a:cubicBezTo>
                    <a:pt x="105" y="81"/>
                    <a:pt x="108" y="84"/>
                    <a:pt x="111" y="85"/>
                  </a:cubicBezTo>
                  <a:cubicBezTo>
                    <a:pt x="113" y="86"/>
                    <a:pt x="115" y="87"/>
                    <a:pt x="117" y="87"/>
                  </a:cubicBezTo>
                  <a:cubicBezTo>
                    <a:pt x="121" y="76"/>
                    <a:pt x="116" y="63"/>
                    <a:pt x="106" y="56"/>
                  </a:cubicBezTo>
                  <a:close/>
                  <a:moveTo>
                    <a:pt x="88" y="8"/>
                  </a:moveTo>
                  <a:cubicBezTo>
                    <a:pt x="83" y="44"/>
                    <a:pt x="83" y="44"/>
                    <a:pt x="83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88" y="8"/>
                  </a:lnTo>
                  <a:close/>
                  <a:moveTo>
                    <a:pt x="98" y="71"/>
                  </a:moveTo>
                  <a:cubicBezTo>
                    <a:pt x="93" y="90"/>
                    <a:pt x="79" y="109"/>
                    <a:pt x="62" y="109"/>
                  </a:cubicBezTo>
                  <a:cubicBezTo>
                    <a:pt x="43" y="109"/>
                    <a:pt x="30" y="89"/>
                    <a:pt x="25" y="71"/>
                  </a:cubicBezTo>
                  <a:cubicBezTo>
                    <a:pt x="25" y="69"/>
                    <a:pt x="24" y="67"/>
                    <a:pt x="24" y="65"/>
                  </a:cubicBezTo>
                  <a:cubicBezTo>
                    <a:pt x="36" y="65"/>
                    <a:pt x="46" y="59"/>
                    <a:pt x="53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8" y="59"/>
                    <a:pt x="88" y="65"/>
                    <a:pt x="99" y="65"/>
                  </a:cubicBezTo>
                  <a:cubicBezTo>
                    <a:pt x="99" y="67"/>
                    <a:pt x="99" y="69"/>
                    <a:pt x="98" y="71"/>
                  </a:cubicBezTo>
                  <a:close/>
                </a:path>
              </a:pathLst>
            </a:cu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8AF04EF-C955-4B9E-8A5C-9997F20279A7}"/>
              </a:ext>
            </a:extLst>
          </p:cNvPr>
          <p:cNvGrpSpPr/>
          <p:nvPr userDrawn="1"/>
        </p:nvGrpSpPr>
        <p:grpSpPr>
          <a:xfrm>
            <a:off x="10825216" y="6136093"/>
            <a:ext cx="969534" cy="320041"/>
            <a:chOff x="8609837" y="5074367"/>
            <a:chExt cx="1448852" cy="478263"/>
          </a:xfrm>
        </p:grpSpPr>
        <p:sp>
          <p:nvSpPr>
            <p:cNvPr id="41" name="KLJSD">
              <a:extLst>
                <a:ext uri="{FF2B5EF4-FFF2-40B4-BE49-F238E27FC236}">
                  <a16:creationId xmlns:a16="http://schemas.microsoft.com/office/drawing/2014/main" id="{0B69EC92-4E6F-4D08-B5B2-0C3C81EDAB74}"/>
                </a:ext>
              </a:extLst>
            </p:cNvPr>
            <p:cNvSpPr/>
            <p:nvPr userDrawn="1"/>
          </p:nvSpPr>
          <p:spPr>
            <a:xfrm flipH="1">
              <a:off x="9095132" y="5074367"/>
              <a:ext cx="478263" cy="478263"/>
            </a:xfrm>
            <a:prstGeom prst="roundRect">
              <a:avLst>
                <a:gd name="adj" fmla="val 17667"/>
              </a:avLst>
            </a:prstGeom>
            <a:solidFill>
              <a:srgbClr val="F34165"/>
            </a:solidFill>
            <a:ln w="19050">
              <a:solidFill>
                <a:srgbClr val="333F50"/>
              </a:solidFill>
            </a:ln>
            <a:effectLst>
              <a:outerShdw blurRad="152400" dist="38100" dir="5400000" algn="t" rotWithShape="0">
                <a:srgbClr val="F34165">
                  <a:alpha val="4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ko-KR" altLang="en-US" sz="1600" dirty="0">
                <a:solidFill>
                  <a:prstClr val="white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0330615-1145-48D3-B643-D48C8664EBE2}"/>
                </a:ext>
              </a:extLst>
            </p:cNvPr>
            <p:cNvGrpSpPr/>
            <p:nvPr/>
          </p:nvGrpSpPr>
          <p:grpSpPr>
            <a:xfrm>
              <a:off x="9698964" y="5127879"/>
              <a:ext cx="359725" cy="396978"/>
              <a:chOff x="9698964" y="5127879"/>
              <a:chExt cx="359725" cy="396978"/>
            </a:xfrm>
          </p:grpSpPr>
          <p:sp>
            <p:nvSpPr>
              <p:cNvPr id="46" name="Rectangle 45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36140DBF-ACDA-4143-BD20-A637958E9F50}"/>
                  </a:ext>
                </a:extLst>
              </p:cNvPr>
              <p:cNvSpPr/>
              <p:nvPr/>
            </p:nvSpPr>
            <p:spPr>
              <a:xfrm>
                <a:off x="9698964" y="5127879"/>
                <a:ext cx="359725" cy="3969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47" name="Freeform 117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48838E23-35F6-4B6C-B4DA-B71FE7A92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8964" y="5133827"/>
                <a:ext cx="359725" cy="371238"/>
              </a:xfrm>
              <a:custGeom>
                <a:avLst/>
                <a:gdLst>
                  <a:gd name="T0" fmla="*/ 164810 w 458"/>
                  <a:gd name="T1" fmla="*/ 79795 h 472"/>
                  <a:gd name="T2" fmla="*/ 164810 w 458"/>
                  <a:gd name="T3" fmla="*/ 79795 h 472"/>
                  <a:gd name="T4" fmla="*/ 85110 w 458"/>
                  <a:gd name="T5" fmla="*/ 5416 h 472"/>
                  <a:gd name="T6" fmla="*/ 74291 w 458"/>
                  <a:gd name="T7" fmla="*/ 5416 h 472"/>
                  <a:gd name="T8" fmla="*/ 74291 w 458"/>
                  <a:gd name="T9" fmla="*/ 15887 h 472"/>
                  <a:gd name="T10" fmla="*/ 148582 w 458"/>
                  <a:gd name="T11" fmla="*/ 84850 h 472"/>
                  <a:gd name="T12" fmla="*/ 74291 w 458"/>
                  <a:gd name="T13" fmla="*/ 159590 h 472"/>
                  <a:gd name="T14" fmla="*/ 74291 w 458"/>
                  <a:gd name="T15" fmla="*/ 170061 h 472"/>
                  <a:gd name="T16" fmla="*/ 85110 w 458"/>
                  <a:gd name="T17" fmla="*/ 170061 h 472"/>
                  <a:gd name="T18" fmla="*/ 164810 w 458"/>
                  <a:gd name="T19" fmla="*/ 90266 h 472"/>
                  <a:gd name="T20" fmla="*/ 164810 w 458"/>
                  <a:gd name="T21" fmla="*/ 84850 h 472"/>
                  <a:gd name="T22" fmla="*/ 164810 w 458"/>
                  <a:gd name="T23" fmla="*/ 79795 h 472"/>
                  <a:gd name="T24" fmla="*/ 79700 w 458"/>
                  <a:gd name="T25" fmla="*/ 84850 h 472"/>
                  <a:gd name="T26" fmla="*/ 79700 w 458"/>
                  <a:gd name="T27" fmla="*/ 84850 h 472"/>
                  <a:gd name="T28" fmla="*/ 79700 w 458"/>
                  <a:gd name="T29" fmla="*/ 79795 h 472"/>
                  <a:gd name="T30" fmla="*/ 15868 w 458"/>
                  <a:gd name="T31" fmla="*/ 15887 h 472"/>
                  <a:gd name="T32" fmla="*/ 5410 w 458"/>
                  <a:gd name="T33" fmla="*/ 15887 h 472"/>
                  <a:gd name="T34" fmla="*/ 5410 w 458"/>
                  <a:gd name="T35" fmla="*/ 26719 h 472"/>
                  <a:gd name="T36" fmla="*/ 63832 w 458"/>
                  <a:gd name="T37" fmla="*/ 84850 h 472"/>
                  <a:gd name="T38" fmla="*/ 5410 w 458"/>
                  <a:gd name="T39" fmla="*/ 143342 h 472"/>
                  <a:gd name="T40" fmla="*/ 5410 w 458"/>
                  <a:gd name="T41" fmla="*/ 154174 h 472"/>
                  <a:gd name="T42" fmla="*/ 15868 w 458"/>
                  <a:gd name="T43" fmla="*/ 154174 h 472"/>
                  <a:gd name="T44" fmla="*/ 79700 w 458"/>
                  <a:gd name="T45" fmla="*/ 90266 h 472"/>
                  <a:gd name="T46" fmla="*/ 79700 w 458"/>
                  <a:gd name="T47" fmla="*/ 84850 h 4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58" h="472">
                    <a:moveTo>
                      <a:pt x="457" y="221"/>
                    </a:moveTo>
                    <a:lnTo>
                      <a:pt x="457" y="221"/>
                    </a:lnTo>
                    <a:cubicBezTo>
                      <a:pt x="236" y="15"/>
                      <a:pt x="236" y="15"/>
                      <a:pt x="236" y="15"/>
                    </a:cubicBezTo>
                    <a:cubicBezTo>
                      <a:pt x="236" y="0"/>
                      <a:pt x="221" y="0"/>
                      <a:pt x="206" y="15"/>
                    </a:cubicBezTo>
                    <a:cubicBezTo>
                      <a:pt x="206" y="15"/>
                      <a:pt x="206" y="30"/>
                      <a:pt x="206" y="44"/>
                    </a:cubicBezTo>
                    <a:cubicBezTo>
                      <a:pt x="412" y="235"/>
                      <a:pt x="412" y="235"/>
                      <a:pt x="412" y="235"/>
                    </a:cubicBezTo>
                    <a:cubicBezTo>
                      <a:pt x="206" y="442"/>
                      <a:pt x="206" y="442"/>
                      <a:pt x="206" y="442"/>
                    </a:cubicBezTo>
                    <a:cubicBezTo>
                      <a:pt x="206" y="456"/>
                      <a:pt x="206" y="456"/>
                      <a:pt x="206" y="471"/>
                    </a:cubicBezTo>
                    <a:cubicBezTo>
                      <a:pt x="221" y="471"/>
                      <a:pt x="236" y="471"/>
                      <a:pt x="236" y="471"/>
                    </a:cubicBezTo>
                    <a:cubicBezTo>
                      <a:pt x="457" y="250"/>
                      <a:pt x="457" y="250"/>
                      <a:pt x="457" y="250"/>
                    </a:cubicBezTo>
                    <a:cubicBezTo>
                      <a:pt x="457" y="250"/>
                      <a:pt x="457" y="250"/>
                      <a:pt x="457" y="235"/>
                    </a:cubicBezTo>
                    <a:cubicBezTo>
                      <a:pt x="457" y="235"/>
                      <a:pt x="457" y="235"/>
                      <a:pt x="457" y="221"/>
                    </a:cubicBezTo>
                    <a:close/>
                    <a:moveTo>
                      <a:pt x="221" y="235"/>
                    </a:moveTo>
                    <a:lnTo>
                      <a:pt x="221" y="235"/>
                    </a:lnTo>
                    <a:cubicBezTo>
                      <a:pt x="221" y="235"/>
                      <a:pt x="221" y="235"/>
                      <a:pt x="221" y="22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30" y="44"/>
                      <a:pt x="15" y="44"/>
                      <a:pt x="15" y="44"/>
                    </a:cubicBezTo>
                    <a:cubicBezTo>
                      <a:pt x="0" y="59"/>
                      <a:pt x="0" y="74"/>
                      <a:pt x="15" y="74"/>
                    </a:cubicBezTo>
                    <a:cubicBezTo>
                      <a:pt x="177" y="235"/>
                      <a:pt x="177" y="235"/>
                      <a:pt x="177" y="235"/>
                    </a:cubicBezTo>
                    <a:cubicBezTo>
                      <a:pt x="15" y="397"/>
                      <a:pt x="15" y="397"/>
                      <a:pt x="15" y="397"/>
                    </a:cubicBezTo>
                    <a:cubicBezTo>
                      <a:pt x="0" y="412"/>
                      <a:pt x="0" y="427"/>
                      <a:pt x="15" y="427"/>
                    </a:cubicBezTo>
                    <a:cubicBezTo>
                      <a:pt x="15" y="442"/>
                      <a:pt x="30" y="442"/>
                      <a:pt x="44" y="427"/>
                    </a:cubicBezTo>
                    <a:cubicBezTo>
                      <a:pt x="221" y="250"/>
                      <a:pt x="221" y="250"/>
                      <a:pt x="221" y="250"/>
                    </a:cubicBezTo>
                    <a:cubicBezTo>
                      <a:pt x="221" y="250"/>
                      <a:pt x="221" y="250"/>
                      <a:pt x="221" y="235"/>
                    </a:cubicBezTo>
                    <a:close/>
                  </a:path>
                </a:pathLst>
              </a:custGeom>
              <a:solidFill>
                <a:srgbClr val="333F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B2469CA-2F1C-4063-A368-90E5BCE0C718}"/>
                </a:ext>
              </a:extLst>
            </p:cNvPr>
            <p:cNvGrpSpPr/>
            <p:nvPr/>
          </p:nvGrpSpPr>
          <p:grpSpPr>
            <a:xfrm>
              <a:off x="8609837" y="5127879"/>
              <a:ext cx="359726" cy="396978"/>
              <a:chOff x="8609837" y="5127879"/>
              <a:chExt cx="359726" cy="396978"/>
            </a:xfrm>
          </p:grpSpPr>
          <p:sp>
            <p:nvSpPr>
              <p:cNvPr id="44" name="Rectangle 43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6DFC1BA3-EF7A-4972-A51C-E89CFFC473DF}"/>
                  </a:ext>
                </a:extLst>
              </p:cNvPr>
              <p:cNvSpPr/>
              <p:nvPr/>
            </p:nvSpPr>
            <p:spPr>
              <a:xfrm>
                <a:off x="8609837" y="5127879"/>
                <a:ext cx="359725" cy="3969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45" name="Freeform 11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EEBE6A9D-017B-4205-B1FE-BCE93339A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9838" y="5127879"/>
                <a:ext cx="359725" cy="371238"/>
              </a:xfrm>
              <a:custGeom>
                <a:avLst/>
                <a:gdLst>
                  <a:gd name="T0" fmla="*/ 15868 w 458"/>
                  <a:gd name="T1" fmla="*/ 84850 h 472"/>
                  <a:gd name="T2" fmla="*/ 15868 w 458"/>
                  <a:gd name="T3" fmla="*/ 84850 h 472"/>
                  <a:gd name="T4" fmla="*/ 90519 w 458"/>
                  <a:gd name="T5" fmla="*/ 15887 h 472"/>
                  <a:gd name="T6" fmla="*/ 90519 w 458"/>
                  <a:gd name="T7" fmla="*/ 5416 h 472"/>
                  <a:gd name="T8" fmla="*/ 79700 w 458"/>
                  <a:gd name="T9" fmla="*/ 5416 h 472"/>
                  <a:gd name="T10" fmla="*/ 5410 w 458"/>
                  <a:gd name="T11" fmla="*/ 79795 h 472"/>
                  <a:gd name="T12" fmla="*/ 0 w 458"/>
                  <a:gd name="T13" fmla="*/ 84850 h 472"/>
                  <a:gd name="T14" fmla="*/ 5410 w 458"/>
                  <a:gd name="T15" fmla="*/ 90266 h 472"/>
                  <a:gd name="T16" fmla="*/ 79700 w 458"/>
                  <a:gd name="T17" fmla="*/ 170061 h 472"/>
                  <a:gd name="T18" fmla="*/ 90519 w 458"/>
                  <a:gd name="T19" fmla="*/ 170061 h 472"/>
                  <a:gd name="T20" fmla="*/ 90519 w 458"/>
                  <a:gd name="T21" fmla="*/ 159590 h 472"/>
                  <a:gd name="T22" fmla="*/ 15868 w 458"/>
                  <a:gd name="T23" fmla="*/ 84850 h 472"/>
                  <a:gd name="T24" fmla="*/ 106027 w 458"/>
                  <a:gd name="T25" fmla="*/ 84850 h 472"/>
                  <a:gd name="T26" fmla="*/ 106027 w 458"/>
                  <a:gd name="T27" fmla="*/ 84850 h 472"/>
                  <a:gd name="T28" fmla="*/ 164810 w 458"/>
                  <a:gd name="T29" fmla="*/ 26719 h 472"/>
                  <a:gd name="T30" fmla="*/ 164810 w 458"/>
                  <a:gd name="T31" fmla="*/ 15887 h 472"/>
                  <a:gd name="T32" fmla="*/ 153991 w 458"/>
                  <a:gd name="T33" fmla="*/ 15887 h 472"/>
                  <a:gd name="T34" fmla="*/ 90519 w 458"/>
                  <a:gd name="T35" fmla="*/ 79795 h 472"/>
                  <a:gd name="T36" fmla="*/ 85110 w 458"/>
                  <a:gd name="T37" fmla="*/ 84850 h 472"/>
                  <a:gd name="T38" fmla="*/ 90519 w 458"/>
                  <a:gd name="T39" fmla="*/ 90266 h 472"/>
                  <a:gd name="T40" fmla="*/ 153991 w 458"/>
                  <a:gd name="T41" fmla="*/ 154174 h 472"/>
                  <a:gd name="T42" fmla="*/ 164810 w 458"/>
                  <a:gd name="T43" fmla="*/ 154174 h 472"/>
                  <a:gd name="T44" fmla="*/ 164810 w 458"/>
                  <a:gd name="T45" fmla="*/ 143342 h 472"/>
                  <a:gd name="T46" fmla="*/ 106027 w 458"/>
                  <a:gd name="T47" fmla="*/ 84850 h 4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58" h="472">
                    <a:moveTo>
                      <a:pt x="44" y="235"/>
                    </a:moveTo>
                    <a:lnTo>
                      <a:pt x="44" y="235"/>
                    </a:lnTo>
                    <a:cubicBezTo>
                      <a:pt x="251" y="44"/>
                      <a:pt x="251" y="44"/>
                      <a:pt x="251" y="44"/>
                    </a:cubicBezTo>
                    <a:cubicBezTo>
                      <a:pt x="265" y="30"/>
                      <a:pt x="265" y="15"/>
                      <a:pt x="251" y="15"/>
                    </a:cubicBezTo>
                    <a:cubicBezTo>
                      <a:pt x="251" y="0"/>
                      <a:pt x="236" y="0"/>
                      <a:pt x="221" y="15"/>
                    </a:cubicBezTo>
                    <a:cubicBezTo>
                      <a:pt x="15" y="221"/>
                      <a:pt x="15" y="221"/>
                      <a:pt x="15" y="221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50"/>
                      <a:pt x="0" y="250"/>
                      <a:pt x="15" y="250"/>
                    </a:cubicBezTo>
                    <a:cubicBezTo>
                      <a:pt x="221" y="471"/>
                      <a:pt x="221" y="471"/>
                      <a:pt x="221" y="471"/>
                    </a:cubicBezTo>
                    <a:cubicBezTo>
                      <a:pt x="236" y="471"/>
                      <a:pt x="251" y="471"/>
                      <a:pt x="251" y="471"/>
                    </a:cubicBezTo>
                    <a:cubicBezTo>
                      <a:pt x="265" y="456"/>
                      <a:pt x="265" y="456"/>
                      <a:pt x="251" y="442"/>
                    </a:cubicBezTo>
                    <a:lnTo>
                      <a:pt x="44" y="235"/>
                    </a:lnTo>
                    <a:close/>
                    <a:moveTo>
                      <a:pt x="294" y="235"/>
                    </a:moveTo>
                    <a:lnTo>
                      <a:pt x="294" y="235"/>
                    </a:lnTo>
                    <a:cubicBezTo>
                      <a:pt x="457" y="74"/>
                      <a:pt x="457" y="74"/>
                      <a:pt x="457" y="74"/>
                    </a:cubicBezTo>
                    <a:cubicBezTo>
                      <a:pt x="457" y="74"/>
                      <a:pt x="457" y="59"/>
                      <a:pt x="457" y="44"/>
                    </a:cubicBezTo>
                    <a:cubicBezTo>
                      <a:pt x="442" y="44"/>
                      <a:pt x="427" y="44"/>
                      <a:pt x="427" y="44"/>
                    </a:cubicBezTo>
                    <a:cubicBezTo>
                      <a:pt x="251" y="221"/>
                      <a:pt x="251" y="221"/>
                      <a:pt x="251" y="221"/>
                    </a:cubicBezTo>
                    <a:cubicBezTo>
                      <a:pt x="251" y="235"/>
                      <a:pt x="236" y="235"/>
                      <a:pt x="236" y="235"/>
                    </a:cubicBezTo>
                    <a:cubicBezTo>
                      <a:pt x="236" y="250"/>
                      <a:pt x="251" y="250"/>
                      <a:pt x="251" y="250"/>
                    </a:cubicBezTo>
                    <a:cubicBezTo>
                      <a:pt x="427" y="427"/>
                      <a:pt x="427" y="427"/>
                      <a:pt x="427" y="427"/>
                    </a:cubicBezTo>
                    <a:cubicBezTo>
                      <a:pt x="427" y="442"/>
                      <a:pt x="442" y="442"/>
                      <a:pt x="457" y="427"/>
                    </a:cubicBezTo>
                    <a:cubicBezTo>
                      <a:pt x="457" y="427"/>
                      <a:pt x="457" y="412"/>
                      <a:pt x="457" y="397"/>
                    </a:cubicBezTo>
                    <a:lnTo>
                      <a:pt x="294" y="235"/>
                    </a:lnTo>
                    <a:close/>
                  </a:path>
                </a:pathLst>
              </a:custGeom>
              <a:solidFill>
                <a:srgbClr val="333F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/>
              </a:p>
            </p:txBody>
          </p:sp>
        </p:grpSp>
      </p:grp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604D8C6A-4A3B-4DFA-96F2-C686A3E2E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961" y="6129127"/>
            <a:ext cx="320044" cy="33397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fa-IR" sz="1400" kern="1200" smtClean="0">
                <a:solidFill>
                  <a:prstClr val="white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defRPr>
            </a:lvl1pPr>
          </a:lstStyle>
          <a:p>
            <a:fld id="{515A1170-5F23-45CF-98D6-9A2C1B5D3B32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2" name="Rectangle 1">
            <a:hlinkClick r:id="rId8" action="ppaction://hlinksldjump"/>
            <a:extLst>
              <a:ext uri="{FF2B5EF4-FFF2-40B4-BE49-F238E27FC236}">
                <a16:creationId xmlns:a16="http://schemas.microsoft.com/office/drawing/2014/main" id="{20E8FED3-6A5A-C8FA-159E-608A2E75508E}"/>
              </a:ext>
            </a:extLst>
          </p:cNvPr>
          <p:cNvSpPr/>
          <p:nvPr userDrawn="1"/>
        </p:nvSpPr>
        <p:spPr>
          <a:xfrm>
            <a:off x="10691814" y="148139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kern="12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عنوان اول</a:t>
            </a:r>
            <a:endParaRPr lang="ko-KR" altLang="en-US" sz="1100" kern="12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15BD74FF-D477-1CE6-B106-93D6BE1CADD3}"/>
              </a:ext>
            </a:extLst>
          </p:cNvPr>
          <p:cNvSpPr/>
          <p:nvPr userDrawn="1"/>
        </p:nvSpPr>
        <p:spPr>
          <a:xfrm>
            <a:off x="10691814" y="214792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عنوان دوم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E90785B0-50EA-2488-4789-B5D557F65529}"/>
              </a:ext>
            </a:extLst>
          </p:cNvPr>
          <p:cNvSpPr/>
          <p:nvPr userDrawn="1"/>
        </p:nvSpPr>
        <p:spPr>
          <a:xfrm>
            <a:off x="10691814" y="281445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بررسی خطر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6FE1913E-5C8A-3674-3702-211B0228F592}"/>
              </a:ext>
            </a:extLst>
          </p:cNvPr>
          <p:cNvSpPr/>
          <p:nvPr userDrawn="1"/>
        </p:nvSpPr>
        <p:spPr>
          <a:xfrm>
            <a:off x="10691814" y="3480988"/>
            <a:ext cx="8673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تبدیل افکار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  <a:p>
            <a:pPr lvl="0" algn="ctr" latinLnBrk="1">
              <a:defRPr/>
            </a:pP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4" name="Rectangle 33">
            <a:hlinkClick r:id="rId5" action="ppaction://hlinksldjump"/>
            <a:extLst>
              <a:ext uri="{FF2B5EF4-FFF2-40B4-BE49-F238E27FC236}">
                <a16:creationId xmlns:a16="http://schemas.microsoft.com/office/drawing/2014/main" id="{3F059769-EC17-921A-95A3-A92F31550D4E}"/>
              </a:ext>
            </a:extLst>
          </p:cNvPr>
          <p:cNvSpPr/>
          <p:nvPr userDrawn="1"/>
        </p:nvSpPr>
        <p:spPr>
          <a:xfrm>
            <a:off x="10691814" y="414751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پیشگیری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5" name="Rectangle 34">
            <a:hlinkClick r:id="rId6" action="ppaction://hlinksldjump"/>
            <a:extLst>
              <a:ext uri="{FF2B5EF4-FFF2-40B4-BE49-F238E27FC236}">
                <a16:creationId xmlns:a16="http://schemas.microsoft.com/office/drawing/2014/main" id="{BF6FC19E-4ED4-F991-AFEC-FDEC2C6CD1FB}"/>
              </a:ext>
            </a:extLst>
          </p:cNvPr>
          <p:cNvSpPr/>
          <p:nvPr userDrawn="1"/>
        </p:nvSpPr>
        <p:spPr>
          <a:xfrm>
            <a:off x="10691814" y="481404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خانواده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6" name="Rectangle 35">
            <a:hlinkClick r:id="rId7" action="ppaction://hlinksldjump"/>
            <a:extLst>
              <a:ext uri="{FF2B5EF4-FFF2-40B4-BE49-F238E27FC236}">
                <a16:creationId xmlns:a16="http://schemas.microsoft.com/office/drawing/2014/main" id="{F6D5C4AC-B5CA-E4C2-0510-15C0D9A6F1D0}"/>
              </a:ext>
            </a:extLst>
          </p:cNvPr>
          <p:cNvSpPr/>
          <p:nvPr userDrawn="1"/>
        </p:nvSpPr>
        <p:spPr>
          <a:xfrm>
            <a:off x="10691814" y="5480576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algn="ctr" defTabSz="914400" rtl="0" eaLnBrk="1" latinLnBrk="1" hangingPunct="1">
              <a:defRPr/>
            </a:pPr>
            <a:r>
              <a:rPr lang="fa-IR" altLang="ko-KR" sz="1100" kern="1200" dirty="0">
                <a:solidFill>
                  <a:srgbClr val="F2F2F2"/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باورها</a:t>
            </a:r>
            <a:endParaRPr lang="ko-KR" altLang="en-US" sz="1100" kern="1200" dirty="0">
              <a:solidFill>
                <a:srgbClr val="F2F2F2"/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89F50B9-32CB-08B2-1A79-2A34ABB81DC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014" y="415486"/>
            <a:ext cx="752421" cy="79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601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22E86A-81E9-44FA-B77F-8A399376C320}"/>
              </a:ext>
            </a:extLst>
          </p:cNvPr>
          <p:cNvGrpSpPr/>
          <p:nvPr userDrawn="1"/>
        </p:nvGrpSpPr>
        <p:grpSpPr>
          <a:xfrm>
            <a:off x="-1" y="159657"/>
            <a:ext cx="12028847" cy="6698343"/>
            <a:chOff x="-3" y="159657"/>
            <a:chExt cx="12028850" cy="66983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4A32F2-AEB6-433C-8FBE-46391F2C68B6}"/>
                </a:ext>
              </a:extLst>
            </p:cNvPr>
            <p:cNvSpPr/>
            <p:nvPr/>
          </p:nvSpPr>
          <p:spPr>
            <a:xfrm>
              <a:off x="10596981" y="159658"/>
              <a:ext cx="1431866" cy="66983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8" name="KLSJD">
              <a:extLst>
                <a:ext uri="{FF2B5EF4-FFF2-40B4-BE49-F238E27FC236}">
                  <a16:creationId xmlns:a16="http://schemas.microsoft.com/office/drawing/2014/main" id="{1A3072AD-A886-4C3C-9CD0-B152FD68A748}"/>
                </a:ext>
              </a:extLst>
            </p:cNvPr>
            <p:cNvSpPr/>
            <p:nvPr/>
          </p:nvSpPr>
          <p:spPr>
            <a:xfrm flipH="1">
              <a:off x="-3" y="159657"/>
              <a:ext cx="10596983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2692AF-EBA3-4017-8C4A-B20749DD38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77" y="2093998"/>
            <a:ext cx="5656066" cy="3775807"/>
          </a:xfrm>
          <a:prstGeom prst="rect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txBody>
          <a:bodyPr wrap="square">
            <a:noAutofit/>
          </a:bodyPr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76546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22E86A-81E9-44FA-B77F-8A399376C320}"/>
              </a:ext>
            </a:extLst>
          </p:cNvPr>
          <p:cNvGrpSpPr/>
          <p:nvPr userDrawn="1"/>
        </p:nvGrpSpPr>
        <p:grpSpPr>
          <a:xfrm>
            <a:off x="-1" y="159657"/>
            <a:ext cx="12028847" cy="6698343"/>
            <a:chOff x="-3" y="159657"/>
            <a:chExt cx="12028850" cy="66983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4A32F2-AEB6-433C-8FBE-46391F2C68B6}"/>
                </a:ext>
              </a:extLst>
            </p:cNvPr>
            <p:cNvSpPr/>
            <p:nvPr/>
          </p:nvSpPr>
          <p:spPr>
            <a:xfrm>
              <a:off x="10596981" y="159658"/>
              <a:ext cx="1431866" cy="66983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8" name="KLSJD">
              <a:extLst>
                <a:ext uri="{FF2B5EF4-FFF2-40B4-BE49-F238E27FC236}">
                  <a16:creationId xmlns:a16="http://schemas.microsoft.com/office/drawing/2014/main" id="{1A3072AD-A886-4C3C-9CD0-B152FD68A748}"/>
                </a:ext>
              </a:extLst>
            </p:cNvPr>
            <p:cNvSpPr/>
            <p:nvPr/>
          </p:nvSpPr>
          <p:spPr>
            <a:xfrm flipH="1">
              <a:off x="-3" y="159657"/>
              <a:ext cx="10596983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2692AF-EBA3-4017-8C4A-B20749DD38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506" y="2093998"/>
            <a:ext cx="3939123" cy="3775807"/>
          </a:xfrm>
          <a:prstGeom prst="rect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txBody>
          <a:bodyPr wrap="square">
            <a:noAutofit/>
          </a:bodyPr>
          <a:lstStyle/>
          <a:p>
            <a:endParaRPr lang="fa-IR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E11583-428D-4C62-97ED-388EB11CCF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1069" y="2093998"/>
            <a:ext cx="3939123" cy="3775807"/>
          </a:xfrm>
          <a:prstGeom prst="rect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txBody>
          <a:bodyPr wrap="square">
            <a:noAutofit/>
          </a:bodyPr>
          <a:lstStyle>
            <a:lvl1pPr rtl="0">
              <a:defRPr/>
            </a:lvl1pPr>
          </a:lstStyle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77724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22E86A-81E9-44FA-B77F-8A399376C320}"/>
              </a:ext>
            </a:extLst>
          </p:cNvPr>
          <p:cNvGrpSpPr/>
          <p:nvPr userDrawn="1"/>
        </p:nvGrpSpPr>
        <p:grpSpPr>
          <a:xfrm>
            <a:off x="-1" y="159657"/>
            <a:ext cx="12028847" cy="6698343"/>
            <a:chOff x="-3" y="159657"/>
            <a:chExt cx="12028850" cy="66983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4A32F2-AEB6-433C-8FBE-46391F2C68B6}"/>
                </a:ext>
              </a:extLst>
            </p:cNvPr>
            <p:cNvSpPr/>
            <p:nvPr/>
          </p:nvSpPr>
          <p:spPr>
            <a:xfrm>
              <a:off x="10596981" y="159658"/>
              <a:ext cx="1431866" cy="66983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8" name="KLSJD">
              <a:extLst>
                <a:ext uri="{FF2B5EF4-FFF2-40B4-BE49-F238E27FC236}">
                  <a16:creationId xmlns:a16="http://schemas.microsoft.com/office/drawing/2014/main" id="{1A3072AD-A886-4C3C-9CD0-B152FD68A748}"/>
                </a:ext>
              </a:extLst>
            </p:cNvPr>
            <p:cNvSpPr/>
            <p:nvPr/>
          </p:nvSpPr>
          <p:spPr>
            <a:xfrm flipH="1">
              <a:off x="-3" y="159657"/>
              <a:ext cx="10596983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2692AF-EBA3-4017-8C4A-B20749DD38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507" y="2093998"/>
            <a:ext cx="3561750" cy="4190688"/>
          </a:xfrm>
          <a:prstGeom prst="rect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txBody>
          <a:bodyPr wrap="square">
            <a:noAutofit/>
          </a:bodyPr>
          <a:lstStyle/>
          <a:p>
            <a:endParaRPr lang="fa-IR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E11583-428D-4C62-97ED-388EB11CCF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5223" y="2093998"/>
            <a:ext cx="4674969" cy="1799772"/>
          </a:xfrm>
          <a:prstGeom prst="rect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txBody>
          <a:bodyPr wrap="square">
            <a:noAutofit/>
          </a:bodyPr>
          <a:lstStyle>
            <a:lvl1pPr rtl="0">
              <a:defRPr/>
            </a:lvl1pPr>
          </a:lstStyle>
          <a:p>
            <a:endParaRPr lang="fa-IR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F69FF92-A5EE-4BFE-A407-9A2A9A2F96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45223" y="4484915"/>
            <a:ext cx="4674969" cy="1799772"/>
          </a:xfrm>
          <a:prstGeom prst="rect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txBody>
          <a:bodyPr wrap="square">
            <a:noAutofit/>
          </a:bodyPr>
          <a:lstStyle>
            <a:lvl1pPr rtl="0">
              <a:defRPr/>
            </a:lvl1pPr>
          </a:lstStyle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30888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22E86A-81E9-44FA-B77F-8A399376C320}"/>
              </a:ext>
            </a:extLst>
          </p:cNvPr>
          <p:cNvGrpSpPr/>
          <p:nvPr userDrawn="1"/>
        </p:nvGrpSpPr>
        <p:grpSpPr>
          <a:xfrm>
            <a:off x="-1" y="159657"/>
            <a:ext cx="12028847" cy="6698343"/>
            <a:chOff x="-3" y="159657"/>
            <a:chExt cx="12028850" cy="66983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4A32F2-AEB6-433C-8FBE-46391F2C68B6}"/>
                </a:ext>
              </a:extLst>
            </p:cNvPr>
            <p:cNvSpPr/>
            <p:nvPr/>
          </p:nvSpPr>
          <p:spPr>
            <a:xfrm>
              <a:off x="10596981" y="159658"/>
              <a:ext cx="1431866" cy="66983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8" name="KLSJD">
              <a:extLst>
                <a:ext uri="{FF2B5EF4-FFF2-40B4-BE49-F238E27FC236}">
                  <a16:creationId xmlns:a16="http://schemas.microsoft.com/office/drawing/2014/main" id="{1A3072AD-A886-4C3C-9CD0-B152FD68A748}"/>
                </a:ext>
              </a:extLst>
            </p:cNvPr>
            <p:cNvSpPr/>
            <p:nvPr/>
          </p:nvSpPr>
          <p:spPr>
            <a:xfrm flipH="1">
              <a:off x="-3" y="159657"/>
              <a:ext cx="10596983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2692AF-EBA3-4017-8C4A-B20749DD38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70456" y="2093998"/>
            <a:ext cx="5656066" cy="3775807"/>
          </a:xfrm>
          <a:prstGeom prst="rect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txBody>
          <a:bodyPr wrap="square">
            <a:noAutofit/>
          </a:bodyPr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2331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22E86A-81E9-44FA-B77F-8A399376C320}"/>
              </a:ext>
            </a:extLst>
          </p:cNvPr>
          <p:cNvGrpSpPr/>
          <p:nvPr userDrawn="1"/>
        </p:nvGrpSpPr>
        <p:grpSpPr>
          <a:xfrm>
            <a:off x="-1" y="159657"/>
            <a:ext cx="12028847" cy="6698343"/>
            <a:chOff x="-3" y="159657"/>
            <a:chExt cx="12028850" cy="66983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4A32F2-AEB6-433C-8FBE-46391F2C68B6}"/>
                </a:ext>
              </a:extLst>
            </p:cNvPr>
            <p:cNvSpPr/>
            <p:nvPr/>
          </p:nvSpPr>
          <p:spPr>
            <a:xfrm>
              <a:off x="10596981" y="159658"/>
              <a:ext cx="1431866" cy="66983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8" name="KLSJD">
              <a:extLst>
                <a:ext uri="{FF2B5EF4-FFF2-40B4-BE49-F238E27FC236}">
                  <a16:creationId xmlns:a16="http://schemas.microsoft.com/office/drawing/2014/main" id="{1A3072AD-A886-4C3C-9CD0-B152FD68A748}"/>
                </a:ext>
              </a:extLst>
            </p:cNvPr>
            <p:cNvSpPr/>
            <p:nvPr/>
          </p:nvSpPr>
          <p:spPr>
            <a:xfrm flipH="1">
              <a:off x="-3" y="159657"/>
              <a:ext cx="10596983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2692AF-EBA3-4017-8C4A-B20749DD38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506" y="2093998"/>
            <a:ext cx="3939123" cy="2739259"/>
          </a:xfrm>
          <a:prstGeom prst="rect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txBody>
          <a:bodyPr wrap="square">
            <a:noAutofit/>
          </a:bodyPr>
          <a:lstStyle/>
          <a:p>
            <a:endParaRPr lang="fa-IR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E11583-428D-4C62-97ED-388EB11CCF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1069" y="2093998"/>
            <a:ext cx="3939123" cy="2739259"/>
          </a:xfrm>
          <a:prstGeom prst="rect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txBody>
          <a:bodyPr wrap="square">
            <a:noAutofit/>
          </a:bodyPr>
          <a:lstStyle>
            <a:lvl1pPr rtl="0">
              <a:defRPr/>
            </a:lvl1pPr>
          </a:lstStyle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45519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22E86A-81E9-44FA-B77F-8A399376C320}"/>
              </a:ext>
            </a:extLst>
          </p:cNvPr>
          <p:cNvGrpSpPr/>
          <p:nvPr userDrawn="1"/>
        </p:nvGrpSpPr>
        <p:grpSpPr>
          <a:xfrm>
            <a:off x="-1" y="159657"/>
            <a:ext cx="12028847" cy="6698343"/>
            <a:chOff x="-3" y="159657"/>
            <a:chExt cx="12028850" cy="66983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4A32F2-AEB6-433C-8FBE-46391F2C68B6}"/>
                </a:ext>
              </a:extLst>
            </p:cNvPr>
            <p:cNvSpPr/>
            <p:nvPr/>
          </p:nvSpPr>
          <p:spPr>
            <a:xfrm>
              <a:off x="10596981" y="159658"/>
              <a:ext cx="1431866" cy="66983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8" name="KLSJD">
              <a:extLst>
                <a:ext uri="{FF2B5EF4-FFF2-40B4-BE49-F238E27FC236}">
                  <a16:creationId xmlns:a16="http://schemas.microsoft.com/office/drawing/2014/main" id="{1A3072AD-A886-4C3C-9CD0-B152FD68A748}"/>
                </a:ext>
              </a:extLst>
            </p:cNvPr>
            <p:cNvSpPr/>
            <p:nvPr/>
          </p:nvSpPr>
          <p:spPr>
            <a:xfrm flipH="1">
              <a:off x="-3" y="159657"/>
              <a:ext cx="10596983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2692AF-EBA3-4017-8C4A-B20749DD38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506" y="2093998"/>
            <a:ext cx="4040723" cy="1810345"/>
          </a:xfrm>
          <a:prstGeom prst="rect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txBody>
          <a:bodyPr wrap="square">
            <a:noAutofit/>
          </a:bodyPr>
          <a:lstStyle/>
          <a:p>
            <a:endParaRPr lang="fa-IR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E11583-428D-4C62-97ED-388EB11CCF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79469" y="2093998"/>
            <a:ext cx="4040723" cy="1810345"/>
          </a:xfrm>
          <a:prstGeom prst="rect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txBody>
          <a:bodyPr wrap="square">
            <a:noAutofit/>
          </a:bodyPr>
          <a:lstStyle>
            <a:lvl1pPr rtl="0">
              <a:defRPr/>
            </a:lvl1pPr>
          </a:lstStyle>
          <a:p>
            <a:endParaRPr lang="fa-IR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E770DD2-DAD7-4412-A7D0-B13687A8DB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3506" y="4475999"/>
            <a:ext cx="4040723" cy="1810345"/>
          </a:xfrm>
          <a:prstGeom prst="rect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txBody>
          <a:bodyPr wrap="square">
            <a:noAutofit/>
          </a:bodyPr>
          <a:lstStyle>
            <a:lvl1pPr rtl="0">
              <a:defRPr/>
            </a:lvl1pPr>
          </a:lstStyle>
          <a:p>
            <a:endParaRPr lang="fa-IR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E4F2DECC-BD15-4736-BD59-9FDE13263E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79469" y="4475999"/>
            <a:ext cx="4040723" cy="1810345"/>
          </a:xfrm>
          <a:prstGeom prst="rect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txBody>
          <a:bodyPr wrap="square">
            <a:noAutofit/>
          </a:bodyPr>
          <a:lstStyle>
            <a:lvl1pPr rtl="0">
              <a:defRPr/>
            </a:lvl1pPr>
          </a:lstStyle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68044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2146-E4F7-4F47-86EF-039C2C7E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209EB-C189-4594-9F19-0B2D47744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F8678-8360-4F57-B2E7-12F62847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4923-AFCD-4A4B-90C1-748064A6C8C3}" type="datetimeFigureOut">
              <a:rPr lang="fa-IR" smtClean="0"/>
              <a:t>16/07/1447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CC626-ACF4-47CB-9CFD-B10F0808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89D2F-45A7-49E1-A97D-0FFD20D0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616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F67A-FC63-4ADB-B71B-C3632821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2F6CD-CD7D-4E77-9F7F-6F9EB9B94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43F80-2460-42EE-B6D1-C2B21C22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4923-AFCD-4A4B-90C1-748064A6C8C3}" type="datetimeFigureOut">
              <a:rPr lang="fa-IR" smtClean="0"/>
              <a:t>16/07/1447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26BBD-0AC7-47E4-A1D7-0CD51E68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A9933-6BA7-4D25-B874-1CB7F65A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8156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61357-6582-4D1D-8100-2CA2B3041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82802-7BD4-4303-A384-1CEDF55C4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E5844-24FF-4D80-BAB3-41E8B0DCF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4FFAA-B277-4156-96EC-B6AAF214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4923-AFCD-4A4B-90C1-748064A6C8C3}" type="datetimeFigureOut">
              <a:rPr lang="fa-IR" smtClean="0"/>
              <a:t>16/07/1447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B7681-B024-4F51-9394-7EFD230B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86808-D3D1-4284-97DA-6AF3B125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348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D58D54-0E39-47CC-A9D0-8DD94327A5CA}"/>
              </a:ext>
            </a:extLst>
          </p:cNvPr>
          <p:cNvGrpSpPr/>
          <p:nvPr userDrawn="1"/>
        </p:nvGrpSpPr>
        <p:grpSpPr>
          <a:xfrm>
            <a:off x="0" y="477981"/>
            <a:ext cx="11748655" cy="5902037"/>
            <a:chOff x="-4" y="159657"/>
            <a:chExt cx="13287391" cy="66983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E98EAA-CDB4-49B1-9BA8-3FF136CBE511}"/>
                </a:ext>
              </a:extLst>
            </p:cNvPr>
            <p:cNvSpPr/>
            <p:nvPr/>
          </p:nvSpPr>
          <p:spPr>
            <a:xfrm>
              <a:off x="6863021" y="159658"/>
              <a:ext cx="6424366" cy="669834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8" name="KLSJD">
              <a:extLst>
                <a:ext uri="{FF2B5EF4-FFF2-40B4-BE49-F238E27FC236}">
                  <a16:creationId xmlns:a16="http://schemas.microsoft.com/office/drawing/2014/main" id="{B65B2D78-7130-4B5F-B7D1-97F4FF2F405F}"/>
                </a:ext>
              </a:extLst>
            </p:cNvPr>
            <p:cNvSpPr/>
            <p:nvPr/>
          </p:nvSpPr>
          <p:spPr>
            <a:xfrm flipH="1">
              <a:off x="-4" y="159657"/>
              <a:ext cx="7826177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FCCFCA-DCB5-4508-B5FF-5E1AA10439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6625" y="1714500"/>
            <a:ext cx="3986213" cy="3500438"/>
          </a:xfrm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8972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42E7B-852A-4646-810F-B0664B36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8C5E8-8C48-43A9-AB49-8E3BA3166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EEA95-AC3C-4F3C-9EC2-2C206ED80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A4A42E-5812-470D-BFF2-AB2521E8F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B4239B-94E6-44AE-ACB6-51B94AC24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49F30-62B7-4323-AC13-6AB41155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4923-AFCD-4A4B-90C1-748064A6C8C3}" type="datetimeFigureOut">
              <a:rPr lang="fa-IR" smtClean="0"/>
              <a:t>16/07/1447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4D1C5-106E-43FB-A2F5-ED9B64B87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A60A2-E9BF-4D45-854C-29B55644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3800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D1BF-9D42-4345-BB8A-719822641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BCA04E-255F-44E7-B360-2451256CB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4923-AFCD-4A4B-90C1-748064A6C8C3}" type="datetimeFigureOut">
              <a:rPr lang="fa-IR" smtClean="0"/>
              <a:t>16/07/1447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03371-0F16-46BA-85CE-890FDA1F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C476A-20CF-4358-B678-FB7DC0BF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351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F89372-FB56-469F-ABC9-45A58C6B4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4923-AFCD-4A4B-90C1-748064A6C8C3}" type="datetimeFigureOut">
              <a:rPr lang="fa-IR" smtClean="0"/>
              <a:t>16/07/1447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E9574-F68E-4255-88D9-F49E6AB9B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C4D53-C24A-4506-8362-1F6B08DC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1547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074BA-5FA4-4BC1-B51D-D90F8175A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74DCC-ADD6-47C8-B589-D579B2914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ABA55-A9AD-43A8-BC6C-2D57A5F47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FA4A0-518F-4A0F-B1B6-723715B43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4923-AFCD-4A4B-90C1-748064A6C8C3}" type="datetimeFigureOut">
              <a:rPr lang="fa-IR" smtClean="0"/>
              <a:t>16/07/1447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896E2-4B14-42B8-B341-C379E1194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68C45-478A-4668-AE0C-E0E36DC6F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6388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C5A2-350B-438D-8304-8EEFB20A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72C3A-F043-49FB-B49E-02C083C00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D6C97-A509-492A-B401-07BFF6BF9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26289-DC00-4A20-ABD6-C73CAF0DE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4923-AFCD-4A4B-90C1-748064A6C8C3}" type="datetimeFigureOut">
              <a:rPr lang="fa-IR" smtClean="0"/>
              <a:t>16/07/1447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A6353-52F8-4E50-8DA4-98C8A018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BDAAB-4B4B-4414-BC5A-71DB3FAC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6591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B030D-2D07-43D2-9DB8-1FC9CA62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5BCB8-2CB5-4893-AF96-E18846262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0D2F6-B42E-43C0-89BA-493909C5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4923-AFCD-4A4B-90C1-748064A6C8C3}" type="datetimeFigureOut">
              <a:rPr lang="fa-IR" smtClean="0"/>
              <a:t>16/07/1447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5982A-38B1-44EF-AC01-F932DDDCB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6FF4F-41FB-4995-9C6B-F26E8D4F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1458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DBEA9-F523-48C3-82BE-2EBE15F09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44D0B-8543-4B98-8B2C-35F663F53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71634-3D6E-466D-AB40-02402F72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4923-AFCD-4A4B-90C1-748064A6C8C3}" type="datetimeFigureOut">
              <a:rPr lang="fa-IR" smtClean="0"/>
              <a:t>16/07/1447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C33FF-F5E3-466A-A112-2D2141381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ABED7-5B2A-473F-AB69-D110FD70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817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22E86A-81E9-44FA-B77F-8A399376C320}"/>
              </a:ext>
            </a:extLst>
          </p:cNvPr>
          <p:cNvGrpSpPr/>
          <p:nvPr userDrawn="1"/>
        </p:nvGrpSpPr>
        <p:grpSpPr>
          <a:xfrm>
            <a:off x="-1" y="159657"/>
            <a:ext cx="12028847" cy="6698343"/>
            <a:chOff x="-3" y="159657"/>
            <a:chExt cx="12028850" cy="66983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4A32F2-AEB6-433C-8FBE-46391F2C68B6}"/>
                </a:ext>
              </a:extLst>
            </p:cNvPr>
            <p:cNvSpPr/>
            <p:nvPr/>
          </p:nvSpPr>
          <p:spPr>
            <a:xfrm>
              <a:off x="10596981" y="159658"/>
              <a:ext cx="1431866" cy="66983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8" name="KLSJD">
              <a:extLst>
                <a:ext uri="{FF2B5EF4-FFF2-40B4-BE49-F238E27FC236}">
                  <a16:creationId xmlns:a16="http://schemas.microsoft.com/office/drawing/2014/main" id="{1A3072AD-A886-4C3C-9CD0-B152FD68A748}"/>
                </a:ext>
              </a:extLst>
            </p:cNvPr>
            <p:cNvSpPr/>
            <p:nvPr/>
          </p:nvSpPr>
          <p:spPr>
            <a:xfrm flipH="1">
              <a:off x="-3" y="159657"/>
              <a:ext cx="10596983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12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صل 1"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22E86A-81E9-44FA-B77F-8A399376C320}"/>
              </a:ext>
            </a:extLst>
          </p:cNvPr>
          <p:cNvGrpSpPr/>
          <p:nvPr userDrawn="1"/>
        </p:nvGrpSpPr>
        <p:grpSpPr>
          <a:xfrm>
            <a:off x="-1" y="101291"/>
            <a:ext cx="12028847" cy="6698343"/>
            <a:chOff x="-3" y="159657"/>
            <a:chExt cx="12028850" cy="66983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4A32F2-AEB6-433C-8FBE-46391F2C68B6}"/>
                </a:ext>
              </a:extLst>
            </p:cNvPr>
            <p:cNvSpPr/>
            <p:nvPr/>
          </p:nvSpPr>
          <p:spPr>
            <a:xfrm>
              <a:off x="10596981" y="159658"/>
              <a:ext cx="1431866" cy="66983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8" name="KLSJD">
              <a:extLst>
                <a:ext uri="{FF2B5EF4-FFF2-40B4-BE49-F238E27FC236}">
                  <a16:creationId xmlns:a16="http://schemas.microsoft.com/office/drawing/2014/main" id="{1A3072AD-A886-4C3C-9CD0-B152FD68A748}"/>
                </a:ext>
              </a:extLst>
            </p:cNvPr>
            <p:cNvSpPr/>
            <p:nvPr/>
          </p:nvSpPr>
          <p:spPr>
            <a:xfrm flipH="1">
              <a:off x="-3" y="159657"/>
              <a:ext cx="10596983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5" name="LDSF2">
            <a:hlinkClick r:id="rId2" action="ppaction://hlinksldjump"/>
            <a:extLst>
              <a:ext uri="{FF2B5EF4-FFF2-40B4-BE49-F238E27FC236}">
                <a16:creationId xmlns:a16="http://schemas.microsoft.com/office/drawing/2014/main" id="{530E8FD2-A6DE-422F-A3C8-5573C7CAED72}"/>
              </a:ext>
            </a:extLst>
          </p:cNvPr>
          <p:cNvSpPr/>
          <p:nvPr userDrawn="1"/>
        </p:nvSpPr>
        <p:spPr>
          <a:xfrm flipH="1">
            <a:off x="10691814" y="2093998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LKJFLSD3">
            <a:hlinkClick r:id="rId3" action="ppaction://hlinksldjump"/>
            <a:extLst>
              <a:ext uri="{FF2B5EF4-FFF2-40B4-BE49-F238E27FC236}">
                <a16:creationId xmlns:a16="http://schemas.microsoft.com/office/drawing/2014/main" id="{F847C6DA-B2BA-46B9-BBA3-F53D0ED9CB16}"/>
              </a:ext>
            </a:extLst>
          </p:cNvPr>
          <p:cNvSpPr/>
          <p:nvPr userDrawn="1"/>
        </p:nvSpPr>
        <p:spPr>
          <a:xfrm flipH="1">
            <a:off x="10691814" y="2758482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DJFS4">
            <a:hlinkClick r:id="rId4" action="ppaction://hlinksldjump"/>
            <a:extLst>
              <a:ext uri="{FF2B5EF4-FFF2-40B4-BE49-F238E27FC236}">
                <a16:creationId xmlns:a16="http://schemas.microsoft.com/office/drawing/2014/main" id="{B653C40D-2C1D-49FE-A845-0B2B0077788F}"/>
              </a:ext>
            </a:extLst>
          </p:cNvPr>
          <p:cNvSpPr/>
          <p:nvPr userDrawn="1"/>
        </p:nvSpPr>
        <p:spPr>
          <a:xfrm flipH="1">
            <a:off x="10691814" y="3422966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KLSJDLFKD5">
            <a:hlinkClick r:id="rId5" action="ppaction://hlinksldjump"/>
            <a:extLst>
              <a:ext uri="{FF2B5EF4-FFF2-40B4-BE49-F238E27FC236}">
                <a16:creationId xmlns:a16="http://schemas.microsoft.com/office/drawing/2014/main" id="{350888A0-21AD-4D63-98BC-9A6E477FF399}"/>
              </a:ext>
            </a:extLst>
          </p:cNvPr>
          <p:cNvSpPr/>
          <p:nvPr userDrawn="1"/>
        </p:nvSpPr>
        <p:spPr>
          <a:xfrm flipH="1">
            <a:off x="10691814" y="4087450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JLSDF6">
            <a:hlinkClick r:id="rId6" action="ppaction://hlinksldjump"/>
            <a:extLst>
              <a:ext uri="{FF2B5EF4-FFF2-40B4-BE49-F238E27FC236}">
                <a16:creationId xmlns:a16="http://schemas.microsoft.com/office/drawing/2014/main" id="{B2453DB7-03D6-444B-95DA-69CC7255D13D}"/>
              </a:ext>
            </a:extLst>
          </p:cNvPr>
          <p:cNvSpPr/>
          <p:nvPr userDrawn="1"/>
        </p:nvSpPr>
        <p:spPr>
          <a:xfrm flipH="1">
            <a:off x="10691814" y="4751934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KJLFDS7">
            <a:hlinkClick r:id="rId7" action="ppaction://hlinksldjump"/>
            <a:extLst>
              <a:ext uri="{FF2B5EF4-FFF2-40B4-BE49-F238E27FC236}">
                <a16:creationId xmlns:a16="http://schemas.microsoft.com/office/drawing/2014/main" id="{400ED401-B0E4-42ED-8C5B-1365E7F6390E}"/>
              </a:ext>
            </a:extLst>
          </p:cNvPr>
          <p:cNvSpPr/>
          <p:nvPr userDrawn="1"/>
        </p:nvSpPr>
        <p:spPr>
          <a:xfrm flipH="1">
            <a:off x="10691814" y="5416416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8" name="KSDLJFL">
            <a:hlinkClick r:id="rId8" action="ppaction://hlinksldjump"/>
            <a:extLst>
              <a:ext uri="{FF2B5EF4-FFF2-40B4-BE49-F238E27FC236}">
                <a16:creationId xmlns:a16="http://schemas.microsoft.com/office/drawing/2014/main" id="{88EED793-F0AC-4351-A3C3-83C7055BCB76}"/>
              </a:ext>
            </a:extLst>
          </p:cNvPr>
          <p:cNvSpPr/>
          <p:nvPr userDrawn="1"/>
        </p:nvSpPr>
        <p:spPr>
          <a:xfrm flipH="1">
            <a:off x="10691814" y="1429514"/>
            <a:ext cx="1236342" cy="369191"/>
          </a:xfrm>
          <a:prstGeom prst="roundRect">
            <a:avLst>
              <a:gd name="adj" fmla="val 17667"/>
            </a:avLst>
          </a:prstGeom>
          <a:solidFill>
            <a:srgbClr val="F34165"/>
          </a:solidFill>
          <a:ln>
            <a:noFill/>
          </a:ln>
          <a:effectLst>
            <a:outerShdw blurRad="152400" dist="38100" dir="5400000" algn="t" rotWithShape="0">
              <a:srgbClr val="F34165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LJDSF">
            <a:extLst>
              <a:ext uri="{FF2B5EF4-FFF2-40B4-BE49-F238E27FC236}">
                <a16:creationId xmlns:a16="http://schemas.microsoft.com/office/drawing/2014/main" id="{8C171A81-0F2A-485C-8740-A3821DDD10DA}"/>
              </a:ext>
            </a:extLst>
          </p:cNvPr>
          <p:cNvSpPr/>
          <p:nvPr userDrawn="1"/>
        </p:nvSpPr>
        <p:spPr>
          <a:xfrm flipH="1">
            <a:off x="11625850" y="2179545"/>
            <a:ext cx="193387" cy="195506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F1A3C5-734C-4B05-B4EA-FE052AB26278}"/>
              </a:ext>
            </a:extLst>
          </p:cNvPr>
          <p:cNvGrpSpPr/>
          <p:nvPr userDrawn="1"/>
        </p:nvGrpSpPr>
        <p:grpSpPr>
          <a:xfrm>
            <a:off x="11623189" y="5477956"/>
            <a:ext cx="216683" cy="246110"/>
            <a:chOff x="363538" y="3013075"/>
            <a:chExt cx="257175" cy="292101"/>
          </a:xfrm>
          <a:solidFill>
            <a:srgbClr val="333F50"/>
          </a:solidFill>
        </p:grpSpPr>
        <p:sp>
          <p:nvSpPr>
            <p:cNvPr id="22" name="Freeform 76">
              <a:extLst>
                <a:ext uri="{FF2B5EF4-FFF2-40B4-BE49-F238E27FC236}">
                  <a16:creationId xmlns:a16="http://schemas.microsoft.com/office/drawing/2014/main" id="{83831286-0974-4C17-AD6F-A8D2ADCAE2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538" y="3068638"/>
              <a:ext cx="257175" cy="2365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0" y="44"/>
                </a:cxn>
                <a:cxn ang="0">
                  <a:pos x="37" y="94"/>
                </a:cxn>
                <a:cxn ang="0">
                  <a:pos x="51" y="87"/>
                </a:cxn>
                <a:cxn ang="0">
                  <a:pos x="66" y="94"/>
                </a:cxn>
                <a:cxn ang="0">
                  <a:pos x="102" y="44"/>
                </a:cxn>
                <a:cxn ang="0">
                  <a:pos x="51" y="15"/>
                </a:cxn>
                <a:cxn ang="0">
                  <a:pos x="22" y="73"/>
                </a:cxn>
                <a:cxn ang="0">
                  <a:pos x="22" y="22"/>
                </a:cxn>
                <a:cxn ang="0">
                  <a:pos x="37" y="22"/>
                </a:cxn>
                <a:cxn ang="0">
                  <a:pos x="22" y="73"/>
                </a:cxn>
              </a:cxnLst>
              <a:rect l="0" t="0" r="r" b="b"/>
              <a:pathLst>
                <a:path w="102" h="94">
                  <a:moveTo>
                    <a:pt x="51" y="15"/>
                  </a:moveTo>
                  <a:cubicBezTo>
                    <a:pt x="13" y="0"/>
                    <a:pt x="0" y="22"/>
                    <a:pt x="0" y="44"/>
                  </a:cubicBezTo>
                  <a:cubicBezTo>
                    <a:pt x="0" y="65"/>
                    <a:pt x="26" y="94"/>
                    <a:pt x="37" y="94"/>
                  </a:cubicBezTo>
                  <a:cubicBezTo>
                    <a:pt x="51" y="94"/>
                    <a:pt x="51" y="87"/>
                    <a:pt x="51" y="87"/>
                  </a:cubicBezTo>
                  <a:cubicBezTo>
                    <a:pt x="51" y="87"/>
                    <a:pt x="51" y="94"/>
                    <a:pt x="66" y="94"/>
                  </a:cubicBezTo>
                  <a:cubicBezTo>
                    <a:pt x="76" y="94"/>
                    <a:pt x="102" y="65"/>
                    <a:pt x="102" y="44"/>
                  </a:cubicBezTo>
                  <a:cubicBezTo>
                    <a:pt x="102" y="22"/>
                    <a:pt x="89" y="0"/>
                    <a:pt x="51" y="15"/>
                  </a:cubicBezTo>
                  <a:close/>
                  <a:moveTo>
                    <a:pt x="22" y="73"/>
                  </a:moveTo>
                  <a:cubicBezTo>
                    <a:pt x="0" y="44"/>
                    <a:pt x="22" y="22"/>
                    <a:pt x="22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22" y="36"/>
                    <a:pt x="22" y="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3" name="Freeform 77">
              <a:extLst>
                <a:ext uri="{FF2B5EF4-FFF2-40B4-BE49-F238E27FC236}">
                  <a16:creationId xmlns:a16="http://schemas.microsoft.com/office/drawing/2014/main" id="{B0AF313A-21A8-47FD-8899-7D390468E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1" y="3013075"/>
              <a:ext cx="73025" cy="73025"/>
            </a:xfrm>
            <a:custGeom>
              <a:avLst/>
              <a:gdLst/>
              <a:ahLst/>
              <a:cxnLst>
                <a:cxn ang="0">
                  <a:pos x="29" y="29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22" y="29"/>
                </a:cxn>
                <a:cxn ang="0">
                  <a:pos x="29" y="29"/>
                </a:cxn>
              </a:cxnLst>
              <a:rect l="0" t="0" r="r" b="b"/>
              <a:pathLst>
                <a:path w="29" h="29">
                  <a:moveTo>
                    <a:pt x="29" y="29"/>
                  </a:moveTo>
                  <a:cubicBezTo>
                    <a:pt x="22" y="15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9"/>
                    <a:pt x="22" y="29"/>
                    <a:pt x="22" y="29"/>
                  </a:cubicBezTo>
                  <a:lnTo>
                    <a:pt x="29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4" name="Freeform 78">
              <a:extLst>
                <a:ext uri="{FF2B5EF4-FFF2-40B4-BE49-F238E27FC236}">
                  <a16:creationId xmlns:a16="http://schemas.microsoft.com/office/drawing/2014/main" id="{D131D4E7-B9D4-466E-872B-D0E93CBA6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6" y="3013075"/>
              <a:ext cx="90488" cy="7302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9"/>
                </a:cxn>
                <a:cxn ang="0">
                  <a:pos x="36" y="0"/>
                </a:cxn>
              </a:cxnLst>
              <a:rect l="0" t="0" r="r" b="b"/>
              <a:pathLst>
                <a:path w="36" h="29">
                  <a:moveTo>
                    <a:pt x="36" y="0"/>
                  </a:moveTo>
                  <a:cubicBezTo>
                    <a:pt x="36" y="0"/>
                    <a:pt x="0" y="0"/>
                    <a:pt x="0" y="29"/>
                  </a:cubicBezTo>
                  <a:cubicBezTo>
                    <a:pt x="0" y="29"/>
                    <a:pt x="36" y="29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25" name="Freeform 79">
            <a:extLst>
              <a:ext uri="{FF2B5EF4-FFF2-40B4-BE49-F238E27FC236}">
                <a16:creationId xmlns:a16="http://schemas.microsoft.com/office/drawing/2014/main" id="{D329F8C5-C5F7-40BF-A910-9CADDA86D73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14202" y="3481524"/>
            <a:ext cx="216683" cy="246109"/>
          </a:xfrm>
          <a:custGeom>
            <a:avLst/>
            <a:gdLst>
              <a:gd name="T0" fmla="*/ 219355 w 102"/>
              <a:gd name="T1" fmla="*/ 274473 h 116"/>
              <a:gd name="T2" fmla="*/ 206749 w 102"/>
              <a:gd name="T3" fmla="*/ 274473 h 116"/>
              <a:gd name="T4" fmla="*/ 257175 w 102"/>
              <a:gd name="T5" fmla="*/ 183822 h 116"/>
              <a:gd name="T6" fmla="*/ 173971 w 102"/>
              <a:gd name="T7" fmla="*/ 78061 h 116"/>
              <a:gd name="T8" fmla="*/ 194142 w 102"/>
              <a:gd name="T9" fmla="*/ 37772 h 116"/>
              <a:gd name="T10" fmla="*/ 191621 w 102"/>
              <a:gd name="T11" fmla="*/ 25181 h 116"/>
              <a:gd name="T12" fmla="*/ 141194 w 102"/>
              <a:gd name="T13" fmla="*/ 2518 h 116"/>
              <a:gd name="T14" fmla="*/ 133630 w 102"/>
              <a:gd name="T15" fmla="*/ 0 h 116"/>
              <a:gd name="T16" fmla="*/ 128588 w 102"/>
              <a:gd name="T17" fmla="*/ 5036 h 116"/>
              <a:gd name="T18" fmla="*/ 70597 w 102"/>
              <a:gd name="T19" fmla="*/ 115833 h 116"/>
              <a:gd name="T20" fmla="*/ 78161 w 102"/>
              <a:gd name="T21" fmla="*/ 143532 h 116"/>
              <a:gd name="T22" fmla="*/ 70597 w 102"/>
              <a:gd name="T23" fmla="*/ 158641 h 116"/>
              <a:gd name="T24" fmla="*/ 103374 w 102"/>
              <a:gd name="T25" fmla="*/ 173749 h 116"/>
              <a:gd name="T26" fmla="*/ 110938 w 102"/>
              <a:gd name="T27" fmla="*/ 158641 h 116"/>
              <a:gd name="T28" fmla="*/ 110938 w 102"/>
              <a:gd name="T29" fmla="*/ 158641 h 116"/>
              <a:gd name="T30" fmla="*/ 136151 w 102"/>
              <a:gd name="T31" fmla="*/ 148568 h 116"/>
              <a:gd name="T32" fmla="*/ 156322 w 102"/>
              <a:gd name="T33" fmla="*/ 110797 h 116"/>
              <a:gd name="T34" fmla="*/ 219355 w 102"/>
              <a:gd name="T35" fmla="*/ 183822 h 116"/>
              <a:gd name="T36" fmla="*/ 146237 w 102"/>
              <a:gd name="T37" fmla="*/ 256847 h 116"/>
              <a:gd name="T38" fmla="*/ 93289 w 102"/>
              <a:gd name="T39" fmla="*/ 239220 h 116"/>
              <a:gd name="T40" fmla="*/ 93289 w 102"/>
              <a:gd name="T41" fmla="*/ 229147 h 116"/>
              <a:gd name="T42" fmla="*/ 100853 w 102"/>
              <a:gd name="T43" fmla="*/ 219075 h 116"/>
              <a:gd name="T44" fmla="*/ 146237 w 102"/>
              <a:gd name="T45" fmla="*/ 219075 h 116"/>
              <a:gd name="T46" fmla="*/ 146237 w 102"/>
              <a:gd name="T47" fmla="*/ 201448 h 116"/>
              <a:gd name="T48" fmla="*/ 75640 w 102"/>
              <a:gd name="T49" fmla="*/ 201448 h 116"/>
              <a:gd name="T50" fmla="*/ 40341 w 102"/>
              <a:gd name="T51" fmla="*/ 201448 h 116"/>
              <a:gd name="T52" fmla="*/ 0 w 102"/>
              <a:gd name="T53" fmla="*/ 201448 h 116"/>
              <a:gd name="T54" fmla="*/ 0 w 102"/>
              <a:gd name="T55" fmla="*/ 219075 h 116"/>
              <a:gd name="T56" fmla="*/ 42863 w 102"/>
              <a:gd name="T57" fmla="*/ 219075 h 116"/>
              <a:gd name="T58" fmla="*/ 45384 w 102"/>
              <a:gd name="T59" fmla="*/ 219075 h 116"/>
              <a:gd name="T60" fmla="*/ 55469 w 102"/>
              <a:gd name="T61" fmla="*/ 229147 h 116"/>
              <a:gd name="T62" fmla="*/ 55469 w 102"/>
              <a:gd name="T63" fmla="*/ 239220 h 116"/>
              <a:gd name="T64" fmla="*/ 55469 w 102"/>
              <a:gd name="T65" fmla="*/ 274473 h 116"/>
              <a:gd name="T66" fmla="*/ 20171 w 102"/>
              <a:gd name="T67" fmla="*/ 292100 h 116"/>
              <a:gd name="T68" fmla="*/ 257175 w 102"/>
              <a:gd name="T69" fmla="*/ 292100 h 116"/>
              <a:gd name="T70" fmla="*/ 219355 w 102"/>
              <a:gd name="T71" fmla="*/ 274473 h 116"/>
              <a:gd name="T72" fmla="*/ 156322 w 102"/>
              <a:gd name="T73" fmla="*/ 25181 h 116"/>
              <a:gd name="T74" fmla="*/ 151279 w 102"/>
              <a:gd name="T75" fmla="*/ 30217 h 116"/>
              <a:gd name="T76" fmla="*/ 108417 w 102"/>
              <a:gd name="T77" fmla="*/ 110797 h 116"/>
              <a:gd name="T78" fmla="*/ 93289 w 102"/>
              <a:gd name="T79" fmla="*/ 103242 h 116"/>
              <a:gd name="T80" fmla="*/ 93289 w 102"/>
              <a:gd name="T81" fmla="*/ 98206 h 116"/>
              <a:gd name="T82" fmla="*/ 133630 w 102"/>
              <a:gd name="T83" fmla="*/ 25181 h 116"/>
              <a:gd name="T84" fmla="*/ 138673 w 102"/>
              <a:gd name="T85" fmla="*/ 20145 h 116"/>
              <a:gd name="T86" fmla="*/ 146237 w 102"/>
              <a:gd name="T87" fmla="*/ 20145 h 116"/>
              <a:gd name="T88" fmla="*/ 156322 w 102"/>
              <a:gd name="T89" fmla="*/ 25181 h 116"/>
              <a:gd name="T90" fmla="*/ 156322 w 102"/>
              <a:gd name="T91" fmla="*/ 25181 h 11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2" h="116">
                <a:moveTo>
                  <a:pt x="87" y="109"/>
                </a:moveTo>
                <a:cubicBezTo>
                  <a:pt x="82" y="109"/>
                  <a:pt x="82" y="109"/>
                  <a:pt x="82" y="109"/>
                </a:cubicBezTo>
                <a:cubicBezTo>
                  <a:pt x="94" y="101"/>
                  <a:pt x="102" y="88"/>
                  <a:pt x="102" y="73"/>
                </a:cubicBezTo>
                <a:cubicBezTo>
                  <a:pt x="102" y="52"/>
                  <a:pt x="88" y="35"/>
                  <a:pt x="69" y="31"/>
                </a:cubicBezTo>
                <a:cubicBezTo>
                  <a:pt x="77" y="15"/>
                  <a:pt x="77" y="15"/>
                  <a:pt x="77" y="15"/>
                </a:cubicBezTo>
                <a:cubicBezTo>
                  <a:pt x="78" y="13"/>
                  <a:pt x="77" y="11"/>
                  <a:pt x="76" y="10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0"/>
                  <a:pt x="54" y="0"/>
                  <a:pt x="53" y="0"/>
                </a:cubicBezTo>
                <a:cubicBezTo>
                  <a:pt x="52" y="1"/>
                  <a:pt x="52" y="2"/>
                  <a:pt x="51" y="2"/>
                </a:cubicBezTo>
                <a:cubicBezTo>
                  <a:pt x="28" y="46"/>
                  <a:pt x="28" y="46"/>
                  <a:pt x="28" y="46"/>
                </a:cubicBezTo>
                <a:cubicBezTo>
                  <a:pt x="26" y="50"/>
                  <a:pt x="28" y="55"/>
                  <a:pt x="31" y="57"/>
                </a:cubicBezTo>
                <a:cubicBezTo>
                  <a:pt x="28" y="63"/>
                  <a:pt x="28" y="63"/>
                  <a:pt x="28" y="63"/>
                </a:cubicBezTo>
                <a:cubicBezTo>
                  <a:pt x="41" y="69"/>
                  <a:pt x="41" y="69"/>
                  <a:pt x="41" y="69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8" y="65"/>
                  <a:pt x="52" y="63"/>
                  <a:pt x="54" y="59"/>
                </a:cubicBezTo>
                <a:cubicBezTo>
                  <a:pt x="62" y="44"/>
                  <a:pt x="62" y="44"/>
                  <a:pt x="62" y="44"/>
                </a:cubicBezTo>
                <a:cubicBezTo>
                  <a:pt x="76" y="46"/>
                  <a:pt x="87" y="58"/>
                  <a:pt x="87" y="73"/>
                </a:cubicBezTo>
                <a:cubicBezTo>
                  <a:pt x="87" y="89"/>
                  <a:pt x="74" y="102"/>
                  <a:pt x="58" y="102"/>
                </a:cubicBezTo>
                <a:cubicBezTo>
                  <a:pt x="51" y="102"/>
                  <a:pt x="42" y="99"/>
                  <a:pt x="37" y="95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89"/>
                  <a:pt x="38" y="87"/>
                  <a:pt x="40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0"/>
                  <a:pt x="58" y="80"/>
                  <a:pt x="58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7"/>
                  <a:pt x="0" y="87"/>
                  <a:pt x="0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18" y="87"/>
                  <a:pt x="18" y="87"/>
                  <a:pt x="18" y="87"/>
                </a:cubicBezTo>
                <a:cubicBezTo>
                  <a:pt x="20" y="87"/>
                  <a:pt x="22" y="89"/>
                  <a:pt x="22" y="91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14" y="109"/>
                  <a:pt x="8" y="108"/>
                  <a:pt x="8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08"/>
                  <a:pt x="95" y="109"/>
                  <a:pt x="87" y="109"/>
                </a:cubicBezTo>
                <a:close/>
                <a:moveTo>
                  <a:pt x="62" y="10"/>
                </a:moveTo>
                <a:cubicBezTo>
                  <a:pt x="61" y="10"/>
                  <a:pt x="60" y="11"/>
                  <a:pt x="60" y="12"/>
                </a:cubicBezTo>
                <a:cubicBezTo>
                  <a:pt x="43" y="44"/>
                  <a:pt x="43" y="44"/>
                  <a:pt x="43" y="44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0"/>
                  <a:pt x="37" y="40"/>
                  <a:pt x="37" y="39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9"/>
                  <a:pt x="54" y="8"/>
                  <a:pt x="55" y="8"/>
                </a:cubicBezTo>
                <a:cubicBezTo>
                  <a:pt x="56" y="7"/>
                  <a:pt x="57" y="7"/>
                  <a:pt x="58" y="8"/>
                </a:cubicBezTo>
                <a:cubicBezTo>
                  <a:pt x="62" y="10"/>
                  <a:pt x="62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 111">
            <a:extLst>
              <a:ext uri="{FF2B5EF4-FFF2-40B4-BE49-F238E27FC236}">
                <a16:creationId xmlns:a16="http://schemas.microsoft.com/office/drawing/2014/main" id="{93121FD1-7B32-4C48-AEEF-DA4D24E15DF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14202" y="4170682"/>
            <a:ext cx="231396" cy="199295"/>
          </a:xfrm>
          <a:custGeom>
            <a:avLst/>
            <a:gdLst>
              <a:gd name="T0" fmla="*/ 256847 w 116"/>
              <a:gd name="T1" fmla="*/ 55360 h 94"/>
              <a:gd name="T2" fmla="*/ 211521 w 116"/>
              <a:gd name="T3" fmla="*/ 55360 h 94"/>
              <a:gd name="T4" fmla="*/ 203966 w 116"/>
              <a:gd name="T5" fmla="*/ 17614 h 94"/>
              <a:gd name="T6" fmla="*/ 183822 w 116"/>
              <a:gd name="T7" fmla="*/ 0 h 94"/>
              <a:gd name="T8" fmla="*/ 110797 w 116"/>
              <a:gd name="T9" fmla="*/ 0 h 94"/>
              <a:gd name="T10" fmla="*/ 88134 w 116"/>
              <a:gd name="T11" fmla="*/ 17614 h 94"/>
              <a:gd name="T12" fmla="*/ 80579 w 116"/>
              <a:gd name="T13" fmla="*/ 55360 h 94"/>
              <a:gd name="T14" fmla="*/ 37772 w 116"/>
              <a:gd name="T15" fmla="*/ 55360 h 94"/>
              <a:gd name="T16" fmla="*/ 0 w 116"/>
              <a:gd name="T17" fmla="*/ 90589 h 94"/>
              <a:gd name="T18" fmla="*/ 0 w 116"/>
              <a:gd name="T19" fmla="*/ 201308 h 94"/>
              <a:gd name="T20" fmla="*/ 37772 w 116"/>
              <a:gd name="T21" fmla="*/ 236537 h 94"/>
              <a:gd name="T22" fmla="*/ 256847 w 116"/>
              <a:gd name="T23" fmla="*/ 236537 h 94"/>
              <a:gd name="T24" fmla="*/ 292100 w 116"/>
              <a:gd name="T25" fmla="*/ 201308 h 94"/>
              <a:gd name="T26" fmla="*/ 292100 w 116"/>
              <a:gd name="T27" fmla="*/ 90589 h 94"/>
              <a:gd name="T28" fmla="*/ 256847 w 116"/>
              <a:gd name="T29" fmla="*/ 55360 h 94"/>
              <a:gd name="T30" fmla="*/ 105760 w 116"/>
              <a:gd name="T31" fmla="*/ 22647 h 94"/>
              <a:gd name="T32" fmla="*/ 110797 w 116"/>
              <a:gd name="T33" fmla="*/ 17614 h 94"/>
              <a:gd name="T34" fmla="*/ 183822 w 116"/>
              <a:gd name="T35" fmla="*/ 17614 h 94"/>
              <a:gd name="T36" fmla="*/ 186340 w 116"/>
              <a:gd name="T37" fmla="*/ 22647 h 94"/>
              <a:gd name="T38" fmla="*/ 193894 w 116"/>
              <a:gd name="T39" fmla="*/ 55360 h 94"/>
              <a:gd name="T40" fmla="*/ 98206 w 116"/>
              <a:gd name="T41" fmla="*/ 55360 h 94"/>
              <a:gd name="T42" fmla="*/ 105760 w 116"/>
              <a:gd name="T43" fmla="*/ 22647 h 94"/>
              <a:gd name="T44" fmla="*/ 201448 w 116"/>
              <a:gd name="T45" fmla="*/ 163563 h 94"/>
              <a:gd name="T46" fmla="*/ 163677 w 116"/>
              <a:gd name="T47" fmla="*/ 163563 h 94"/>
              <a:gd name="T48" fmla="*/ 163677 w 116"/>
              <a:gd name="T49" fmla="*/ 201308 h 94"/>
              <a:gd name="T50" fmla="*/ 128423 w 116"/>
              <a:gd name="T51" fmla="*/ 201308 h 94"/>
              <a:gd name="T52" fmla="*/ 128423 w 116"/>
              <a:gd name="T53" fmla="*/ 163563 h 94"/>
              <a:gd name="T54" fmla="*/ 90652 w 116"/>
              <a:gd name="T55" fmla="*/ 163563 h 94"/>
              <a:gd name="T56" fmla="*/ 90652 w 116"/>
              <a:gd name="T57" fmla="*/ 128334 h 94"/>
              <a:gd name="T58" fmla="*/ 128423 w 116"/>
              <a:gd name="T59" fmla="*/ 128334 h 94"/>
              <a:gd name="T60" fmla="*/ 128423 w 116"/>
              <a:gd name="T61" fmla="*/ 90589 h 94"/>
              <a:gd name="T62" fmla="*/ 163677 w 116"/>
              <a:gd name="T63" fmla="*/ 90589 h 94"/>
              <a:gd name="T64" fmla="*/ 163677 w 116"/>
              <a:gd name="T65" fmla="*/ 128334 h 94"/>
              <a:gd name="T66" fmla="*/ 201448 w 116"/>
              <a:gd name="T67" fmla="*/ 128334 h 94"/>
              <a:gd name="T68" fmla="*/ 201448 w 116"/>
              <a:gd name="T69" fmla="*/ 163563 h 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6" h="94">
                <a:moveTo>
                  <a:pt x="102" y="22"/>
                </a:moveTo>
                <a:cubicBezTo>
                  <a:pt x="84" y="22"/>
                  <a:pt x="84" y="22"/>
                  <a:pt x="84" y="22"/>
                </a:cubicBezTo>
                <a:cubicBezTo>
                  <a:pt x="81" y="7"/>
                  <a:pt x="81" y="7"/>
                  <a:pt x="81" y="7"/>
                </a:cubicBezTo>
                <a:cubicBezTo>
                  <a:pt x="81" y="3"/>
                  <a:pt x="77" y="0"/>
                  <a:pt x="7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3"/>
                  <a:pt x="35" y="7"/>
                </a:cubicBezTo>
                <a:cubicBezTo>
                  <a:pt x="32" y="22"/>
                  <a:pt x="32" y="22"/>
                  <a:pt x="3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7" y="22"/>
                  <a:pt x="0" y="28"/>
                  <a:pt x="0" y="3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8"/>
                  <a:pt x="7" y="94"/>
                  <a:pt x="15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0" y="94"/>
                  <a:pt x="116" y="88"/>
                  <a:pt x="116" y="80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28"/>
                  <a:pt x="110" y="22"/>
                  <a:pt x="102" y="22"/>
                </a:cubicBezTo>
                <a:close/>
                <a:moveTo>
                  <a:pt x="42" y="9"/>
                </a:moveTo>
                <a:cubicBezTo>
                  <a:pt x="44" y="7"/>
                  <a:pt x="44" y="7"/>
                  <a:pt x="44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4" y="9"/>
                  <a:pt x="74" y="9"/>
                  <a:pt x="74" y="9"/>
                </a:cubicBezTo>
                <a:cubicBezTo>
                  <a:pt x="77" y="22"/>
                  <a:pt x="77" y="22"/>
                  <a:pt x="77" y="22"/>
                </a:cubicBezTo>
                <a:cubicBezTo>
                  <a:pt x="39" y="22"/>
                  <a:pt x="39" y="22"/>
                  <a:pt x="39" y="22"/>
                </a:cubicBezTo>
                <a:lnTo>
                  <a:pt x="42" y="9"/>
                </a:lnTo>
                <a:close/>
                <a:moveTo>
                  <a:pt x="80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80"/>
                  <a:pt x="65" y="80"/>
                  <a:pt x="65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65"/>
                  <a:pt x="51" y="65"/>
                  <a:pt x="51" y="65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51"/>
                  <a:pt x="36" y="51"/>
                  <a:pt x="36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36"/>
                  <a:pt x="51" y="36"/>
                  <a:pt x="51" y="36"/>
                </a:cubicBezTo>
                <a:cubicBezTo>
                  <a:pt x="65" y="36"/>
                  <a:pt x="65" y="36"/>
                  <a:pt x="65" y="36"/>
                </a:cubicBezTo>
                <a:cubicBezTo>
                  <a:pt x="65" y="51"/>
                  <a:pt x="65" y="51"/>
                  <a:pt x="65" y="51"/>
                </a:cubicBezTo>
                <a:cubicBezTo>
                  <a:pt x="80" y="51"/>
                  <a:pt x="80" y="51"/>
                  <a:pt x="80" y="51"/>
                </a:cubicBezTo>
                <a:lnTo>
                  <a:pt x="80" y="65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152">
            <a:extLst>
              <a:ext uri="{FF2B5EF4-FFF2-40B4-BE49-F238E27FC236}">
                <a16:creationId xmlns:a16="http://schemas.microsoft.com/office/drawing/2014/main" id="{E1A8FE29-10E2-4C91-A4AC-62B74DEFCC2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70358" y="4812806"/>
            <a:ext cx="124392" cy="247446"/>
          </a:xfrm>
          <a:custGeom>
            <a:avLst/>
            <a:gdLst>
              <a:gd name="T0" fmla="*/ 109456 w 58"/>
              <a:gd name="T1" fmla="*/ 156971 h 116"/>
              <a:gd name="T2" fmla="*/ 109456 w 58"/>
              <a:gd name="T3" fmla="*/ 126590 h 116"/>
              <a:gd name="T4" fmla="*/ 109456 w 58"/>
              <a:gd name="T5" fmla="*/ 35445 h 116"/>
              <a:gd name="T6" fmla="*/ 73819 w 58"/>
              <a:gd name="T7" fmla="*/ 0 h 116"/>
              <a:gd name="T8" fmla="*/ 35637 w 58"/>
              <a:gd name="T9" fmla="*/ 35445 h 116"/>
              <a:gd name="T10" fmla="*/ 35637 w 58"/>
              <a:gd name="T11" fmla="*/ 126590 h 116"/>
              <a:gd name="T12" fmla="*/ 35637 w 58"/>
              <a:gd name="T13" fmla="*/ 156971 h 116"/>
              <a:gd name="T14" fmla="*/ 0 w 58"/>
              <a:gd name="T15" fmla="*/ 220266 h 116"/>
              <a:gd name="T16" fmla="*/ 73819 w 58"/>
              <a:gd name="T17" fmla="*/ 293688 h 116"/>
              <a:gd name="T18" fmla="*/ 147638 w 58"/>
              <a:gd name="T19" fmla="*/ 220266 h 116"/>
              <a:gd name="T20" fmla="*/ 109456 w 58"/>
              <a:gd name="T21" fmla="*/ 156971 h 116"/>
              <a:gd name="T22" fmla="*/ 53455 w 58"/>
              <a:gd name="T23" fmla="*/ 108867 h 116"/>
              <a:gd name="T24" fmla="*/ 73819 w 58"/>
              <a:gd name="T25" fmla="*/ 108867 h 116"/>
              <a:gd name="T26" fmla="*/ 73819 w 58"/>
              <a:gd name="T27" fmla="*/ 91145 h 116"/>
              <a:gd name="T28" fmla="*/ 53455 w 58"/>
              <a:gd name="T29" fmla="*/ 91145 h 116"/>
              <a:gd name="T30" fmla="*/ 53455 w 58"/>
              <a:gd name="T31" fmla="*/ 73422 h 116"/>
              <a:gd name="T32" fmla="*/ 73819 w 58"/>
              <a:gd name="T33" fmla="*/ 73422 h 116"/>
              <a:gd name="T34" fmla="*/ 73819 w 58"/>
              <a:gd name="T35" fmla="*/ 53168 h 116"/>
              <a:gd name="T36" fmla="*/ 53455 w 58"/>
              <a:gd name="T37" fmla="*/ 53168 h 116"/>
              <a:gd name="T38" fmla="*/ 53455 w 58"/>
              <a:gd name="T39" fmla="*/ 35445 h 116"/>
              <a:gd name="T40" fmla="*/ 73819 w 58"/>
              <a:gd name="T41" fmla="*/ 17723 h 116"/>
              <a:gd name="T42" fmla="*/ 91637 w 58"/>
              <a:gd name="T43" fmla="*/ 35445 h 116"/>
              <a:gd name="T44" fmla="*/ 91637 w 58"/>
              <a:gd name="T45" fmla="*/ 126590 h 116"/>
              <a:gd name="T46" fmla="*/ 53455 w 58"/>
              <a:gd name="T47" fmla="*/ 126590 h 116"/>
              <a:gd name="T48" fmla="*/ 53455 w 58"/>
              <a:gd name="T49" fmla="*/ 108867 h 116"/>
              <a:gd name="T50" fmla="*/ 73819 w 58"/>
              <a:gd name="T51" fmla="*/ 273434 h 116"/>
              <a:gd name="T52" fmla="*/ 17818 w 58"/>
              <a:gd name="T53" fmla="*/ 220266 h 116"/>
              <a:gd name="T54" fmla="*/ 17818 w 58"/>
              <a:gd name="T55" fmla="*/ 210139 h 116"/>
              <a:gd name="T56" fmla="*/ 73819 w 58"/>
              <a:gd name="T57" fmla="*/ 255711 h 116"/>
              <a:gd name="T58" fmla="*/ 127274 w 58"/>
              <a:gd name="T59" fmla="*/ 210139 h 116"/>
              <a:gd name="T60" fmla="*/ 127274 w 58"/>
              <a:gd name="T61" fmla="*/ 220266 h 116"/>
              <a:gd name="T62" fmla="*/ 73819 w 58"/>
              <a:gd name="T63" fmla="*/ 273434 h 1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" h="116">
                <a:moveTo>
                  <a:pt x="43" y="62"/>
                </a:moveTo>
                <a:cubicBezTo>
                  <a:pt x="43" y="50"/>
                  <a:pt x="43" y="50"/>
                  <a:pt x="43" y="50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6"/>
                  <a:pt x="37" y="0"/>
                  <a:pt x="29" y="0"/>
                </a:cubicBezTo>
                <a:cubicBezTo>
                  <a:pt x="21" y="0"/>
                  <a:pt x="14" y="6"/>
                  <a:pt x="14" y="14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62"/>
                  <a:pt x="14" y="62"/>
                  <a:pt x="14" y="62"/>
                </a:cubicBezTo>
                <a:cubicBezTo>
                  <a:pt x="5" y="67"/>
                  <a:pt x="0" y="76"/>
                  <a:pt x="0" y="87"/>
                </a:cubicBezTo>
                <a:cubicBezTo>
                  <a:pt x="0" y="103"/>
                  <a:pt x="13" y="116"/>
                  <a:pt x="29" y="116"/>
                </a:cubicBezTo>
                <a:cubicBezTo>
                  <a:pt x="45" y="116"/>
                  <a:pt x="58" y="103"/>
                  <a:pt x="58" y="87"/>
                </a:cubicBezTo>
                <a:cubicBezTo>
                  <a:pt x="58" y="76"/>
                  <a:pt x="52" y="67"/>
                  <a:pt x="43" y="62"/>
                </a:cubicBezTo>
                <a:close/>
                <a:moveTo>
                  <a:pt x="21" y="43"/>
                </a:moveTo>
                <a:cubicBezTo>
                  <a:pt x="29" y="43"/>
                  <a:pt x="29" y="43"/>
                  <a:pt x="29" y="43"/>
                </a:cubicBezTo>
                <a:cubicBezTo>
                  <a:pt x="29" y="36"/>
                  <a:pt x="29" y="36"/>
                  <a:pt x="29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29"/>
                  <a:pt x="21" y="29"/>
                  <a:pt x="21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1"/>
                  <a:pt x="29" y="21"/>
                  <a:pt x="29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0"/>
                  <a:pt x="25" y="7"/>
                  <a:pt x="29" y="7"/>
                </a:cubicBezTo>
                <a:cubicBezTo>
                  <a:pt x="33" y="7"/>
                  <a:pt x="36" y="10"/>
                  <a:pt x="36" y="14"/>
                </a:cubicBezTo>
                <a:cubicBezTo>
                  <a:pt x="36" y="50"/>
                  <a:pt x="36" y="50"/>
                  <a:pt x="36" y="50"/>
                </a:cubicBezTo>
                <a:cubicBezTo>
                  <a:pt x="21" y="50"/>
                  <a:pt x="21" y="50"/>
                  <a:pt x="21" y="50"/>
                </a:cubicBezTo>
                <a:lnTo>
                  <a:pt x="21" y="43"/>
                </a:lnTo>
                <a:close/>
                <a:moveTo>
                  <a:pt x="29" y="108"/>
                </a:moveTo>
                <a:cubicBezTo>
                  <a:pt x="17" y="108"/>
                  <a:pt x="7" y="99"/>
                  <a:pt x="7" y="87"/>
                </a:cubicBezTo>
                <a:cubicBezTo>
                  <a:pt x="7" y="85"/>
                  <a:pt x="7" y="84"/>
                  <a:pt x="7" y="83"/>
                </a:cubicBezTo>
                <a:cubicBezTo>
                  <a:pt x="9" y="93"/>
                  <a:pt x="18" y="101"/>
                  <a:pt x="29" y="101"/>
                </a:cubicBezTo>
                <a:cubicBezTo>
                  <a:pt x="39" y="101"/>
                  <a:pt x="48" y="93"/>
                  <a:pt x="50" y="83"/>
                </a:cubicBezTo>
                <a:cubicBezTo>
                  <a:pt x="50" y="84"/>
                  <a:pt x="50" y="85"/>
                  <a:pt x="50" y="87"/>
                </a:cubicBezTo>
                <a:cubicBezTo>
                  <a:pt x="50" y="99"/>
                  <a:pt x="41" y="108"/>
                  <a:pt x="29" y="108"/>
                </a:cubicBez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 88">
            <a:extLst>
              <a:ext uri="{FF2B5EF4-FFF2-40B4-BE49-F238E27FC236}">
                <a16:creationId xmlns:a16="http://schemas.microsoft.com/office/drawing/2014/main" id="{0F2E76E2-034F-4264-86C0-40B8EC3D70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85383" y="1475043"/>
            <a:ext cx="274320" cy="274320"/>
          </a:xfrm>
          <a:custGeom>
            <a:avLst/>
            <a:gdLst>
              <a:gd name="T0" fmla="*/ 2147483647 w 601"/>
              <a:gd name="T1" fmla="*/ 2147483647 h 609"/>
              <a:gd name="T2" fmla="*/ 2147483647 w 601"/>
              <a:gd name="T3" fmla="*/ 2147483647 h 609"/>
              <a:gd name="T4" fmla="*/ 0 w 601"/>
              <a:gd name="T5" fmla="*/ 2147483647 h 609"/>
              <a:gd name="T6" fmla="*/ 2147483647 w 601"/>
              <a:gd name="T7" fmla="*/ 0 h 609"/>
              <a:gd name="T8" fmla="*/ 2147483647 w 601"/>
              <a:gd name="T9" fmla="*/ 2147483647 h 609"/>
              <a:gd name="T10" fmla="*/ 2147483647 w 601"/>
              <a:gd name="T11" fmla="*/ 2147483647 h 609"/>
              <a:gd name="T12" fmla="*/ 2147483647 w 601"/>
              <a:gd name="T13" fmla="*/ 2147483647 h 609"/>
              <a:gd name="T14" fmla="*/ 2147483647 w 601"/>
              <a:gd name="T15" fmla="*/ 2147483647 h 609"/>
              <a:gd name="T16" fmla="*/ 2147483647 w 601"/>
              <a:gd name="T17" fmla="*/ 2147483647 h 609"/>
              <a:gd name="T18" fmla="*/ 2147483647 w 601"/>
              <a:gd name="T19" fmla="*/ 2147483647 h 609"/>
              <a:gd name="T20" fmla="*/ 2147483647 w 601"/>
              <a:gd name="T21" fmla="*/ 2147483647 h 609"/>
              <a:gd name="T22" fmla="*/ 2147483647 w 601"/>
              <a:gd name="T23" fmla="*/ 2147483647 h 609"/>
              <a:gd name="T24" fmla="*/ 2147483647 w 601"/>
              <a:gd name="T25" fmla="*/ 2147483647 h 609"/>
              <a:gd name="T26" fmla="*/ 2147483647 w 601"/>
              <a:gd name="T27" fmla="*/ 2147483647 h 609"/>
              <a:gd name="T28" fmla="*/ 2147483647 w 601"/>
              <a:gd name="T29" fmla="*/ 2147483647 h 609"/>
              <a:gd name="T30" fmla="*/ 2147483647 w 601"/>
              <a:gd name="T31" fmla="*/ 2147483647 h 609"/>
              <a:gd name="T32" fmla="*/ 2147483647 w 601"/>
              <a:gd name="T33" fmla="*/ 2147483647 h 609"/>
              <a:gd name="T34" fmla="*/ 2147483647 w 601"/>
              <a:gd name="T35" fmla="*/ 2147483647 h 609"/>
              <a:gd name="T36" fmla="*/ 2147483647 w 601"/>
              <a:gd name="T37" fmla="*/ 2147483647 h 609"/>
              <a:gd name="T38" fmla="*/ 2147483647 w 601"/>
              <a:gd name="T39" fmla="*/ 2147483647 h 609"/>
              <a:gd name="T40" fmla="*/ 2147483647 w 601"/>
              <a:gd name="T41" fmla="*/ 2147483647 h 609"/>
              <a:gd name="T42" fmla="*/ 2147483647 w 601"/>
              <a:gd name="T43" fmla="*/ 2147483647 h 609"/>
              <a:gd name="T44" fmla="*/ 2147483647 w 601"/>
              <a:gd name="T45" fmla="*/ 2147483647 h 609"/>
              <a:gd name="T46" fmla="*/ 2147483647 w 601"/>
              <a:gd name="T47" fmla="*/ 2147483647 h 609"/>
              <a:gd name="T48" fmla="*/ 2147483647 w 601"/>
              <a:gd name="T49" fmla="*/ 2147483647 h 609"/>
              <a:gd name="T50" fmla="*/ 2147483647 w 601"/>
              <a:gd name="T51" fmla="*/ 2147483647 h 609"/>
              <a:gd name="T52" fmla="*/ 2147483647 w 601"/>
              <a:gd name="T53" fmla="*/ 2147483647 h 609"/>
              <a:gd name="T54" fmla="*/ 2147483647 w 601"/>
              <a:gd name="T55" fmla="*/ 2147483647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wrap="none" anchor="ctr"/>
          <a:lstStyle/>
          <a:p>
            <a:endParaRPr lang="en-US" sz="900">
              <a:solidFill>
                <a:srgbClr val="F2F2F2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258A38-0CA7-4ED2-A474-587BE940697D}"/>
              </a:ext>
            </a:extLst>
          </p:cNvPr>
          <p:cNvGrpSpPr/>
          <p:nvPr userDrawn="1"/>
        </p:nvGrpSpPr>
        <p:grpSpPr>
          <a:xfrm>
            <a:off x="11594138" y="2816601"/>
            <a:ext cx="256810" cy="246109"/>
            <a:chOff x="11631716" y="2715405"/>
            <a:chExt cx="256810" cy="246109"/>
          </a:xfrm>
        </p:grpSpPr>
        <p:sp>
          <p:nvSpPr>
            <p:cNvPr id="30" name="Oval 224">
              <a:extLst>
                <a:ext uri="{FF2B5EF4-FFF2-40B4-BE49-F238E27FC236}">
                  <a16:creationId xmlns:a16="http://schemas.microsoft.com/office/drawing/2014/main" id="{F52806A4-8CC9-4AEC-BB22-204937D88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1969" y="2855848"/>
              <a:ext cx="28089" cy="25414"/>
            </a:xfrm>
            <a:prstGeom prst="ellipse">
              <a:avLst/>
            </a:pr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1" name="Oval 225">
              <a:extLst>
                <a:ext uri="{FF2B5EF4-FFF2-40B4-BE49-F238E27FC236}">
                  <a16:creationId xmlns:a16="http://schemas.microsoft.com/office/drawing/2014/main" id="{2124448E-BF41-4AED-8C44-BC86F19A9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8847" y="2855848"/>
              <a:ext cx="26751" cy="25414"/>
            </a:xfrm>
            <a:prstGeom prst="ellipse">
              <a:avLst/>
            </a:pr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2" name="Freeform 226">
              <a:extLst>
                <a:ext uri="{FF2B5EF4-FFF2-40B4-BE49-F238E27FC236}">
                  <a16:creationId xmlns:a16="http://schemas.microsoft.com/office/drawing/2014/main" id="{64EB1441-FBF6-4ECA-8654-729AB5565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9357" y="2747506"/>
              <a:ext cx="61527" cy="46815"/>
            </a:xfrm>
            <a:custGeom>
              <a:avLst/>
              <a:gdLst/>
              <a:ahLst/>
              <a:cxnLst>
                <a:cxn ang="0">
                  <a:pos x="13" y="35"/>
                </a:cxn>
                <a:cxn ang="0">
                  <a:pos x="33" y="35"/>
                </a:cxn>
                <a:cxn ang="0">
                  <a:pos x="33" y="22"/>
                </a:cxn>
                <a:cxn ang="0">
                  <a:pos x="46" y="22"/>
                </a:cxn>
                <a:cxn ang="0">
                  <a:pos x="46" y="11"/>
                </a:cxn>
                <a:cxn ang="0">
                  <a:pos x="33" y="11"/>
                </a:cxn>
                <a:cxn ang="0">
                  <a:pos x="33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22"/>
                </a:cxn>
                <a:cxn ang="0">
                  <a:pos x="13" y="22"/>
                </a:cxn>
                <a:cxn ang="0">
                  <a:pos x="13" y="35"/>
                </a:cxn>
              </a:cxnLst>
              <a:rect l="0" t="0" r="r" b="b"/>
              <a:pathLst>
                <a:path w="46" h="35">
                  <a:moveTo>
                    <a:pt x="13" y="35"/>
                  </a:moveTo>
                  <a:lnTo>
                    <a:pt x="33" y="35"/>
                  </a:lnTo>
                  <a:lnTo>
                    <a:pt x="33" y="22"/>
                  </a:lnTo>
                  <a:lnTo>
                    <a:pt x="46" y="22"/>
                  </a:lnTo>
                  <a:lnTo>
                    <a:pt x="46" y="11"/>
                  </a:lnTo>
                  <a:lnTo>
                    <a:pt x="33" y="11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3" y="35"/>
                  </a:lnTo>
                  <a:close/>
                </a:path>
              </a:pathLst>
            </a:cu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3" name="Freeform 227">
              <a:extLst>
                <a:ext uri="{FF2B5EF4-FFF2-40B4-BE49-F238E27FC236}">
                  <a16:creationId xmlns:a16="http://schemas.microsoft.com/office/drawing/2014/main" id="{55A374E8-E111-41B0-A9D7-2E0D7C091D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1716" y="2715405"/>
              <a:ext cx="256810" cy="246109"/>
            </a:xfrm>
            <a:custGeom>
              <a:avLst/>
              <a:gdLst/>
              <a:ahLst/>
              <a:cxnLst>
                <a:cxn ang="0">
                  <a:pos x="106" y="56"/>
                </a:cxn>
                <a:cxn ang="0">
                  <a:pos x="106" y="56"/>
                </a:cxn>
                <a:cxn ang="0">
                  <a:pos x="92" y="32"/>
                </a:cxn>
                <a:cxn ang="0">
                  <a:pos x="97" y="0"/>
                </a:cxn>
                <a:cxn ang="0">
                  <a:pos x="24" y="0"/>
                </a:cxn>
                <a:cxn ang="0">
                  <a:pos x="29" y="34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3" y="87"/>
                </a:cxn>
                <a:cxn ang="0">
                  <a:pos x="10" y="85"/>
                </a:cxn>
                <a:cxn ang="0">
                  <a:pos x="19" y="76"/>
                </a:cxn>
                <a:cxn ang="0">
                  <a:pos x="62" y="116"/>
                </a:cxn>
                <a:cxn ang="0">
                  <a:pos x="103" y="79"/>
                </a:cxn>
                <a:cxn ang="0">
                  <a:pos x="111" y="85"/>
                </a:cxn>
                <a:cxn ang="0">
                  <a:pos x="117" y="87"/>
                </a:cxn>
                <a:cxn ang="0">
                  <a:pos x="106" y="56"/>
                </a:cxn>
                <a:cxn ang="0">
                  <a:pos x="88" y="8"/>
                </a:cxn>
                <a:cxn ang="0">
                  <a:pos x="83" y="44"/>
                </a:cxn>
                <a:cxn ang="0">
                  <a:pos x="38" y="44"/>
                </a:cxn>
                <a:cxn ang="0">
                  <a:pos x="32" y="8"/>
                </a:cxn>
                <a:cxn ang="0">
                  <a:pos x="88" y="8"/>
                </a:cxn>
                <a:cxn ang="0">
                  <a:pos x="98" y="71"/>
                </a:cxn>
                <a:cxn ang="0">
                  <a:pos x="62" y="109"/>
                </a:cxn>
                <a:cxn ang="0">
                  <a:pos x="25" y="71"/>
                </a:cxn>
                <a:cxn ang="0">
                  <a:pos x="24" y="65"/>
                </a:cxn>
                <a:cxn ang="0">
                  <a:pos x="53" y="51"/>
                </a:cxn>
                <a:cxn ang="0">
                  <a:pos x="71" y="51"/>
                </a:cxn>
                <a:cxn ang="0">
                  <a:pos x="99" y="65"/>
                </a:cxn>
                <a:cxn ang="0">
                  <a:pos x="98" y="71"/>
                </a:cxn>
              </a:cxnLst>
              <a:rect l="0" t="0" r="r" b="b"/>
              <a:pathLst>
                <a:path w="121" h="116">
                  <a:moveTo>
                    <a:pt x="106" y="56"/>
                  </a:moveTo>
                  <a:cubicBezTo>
                    <a:pt x="106" y="56"/>
                    <a:pt x="106" y="56"/>
                    <a:pt x="106" y="56"/>
                  </a:cubicBezTo>
                  <a:cubicBezTo>
                    <a:pt x="105" y="46"/>
                    <a:pt x="100" y="38"/>
                    <a:pt x="92" y="3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3" y="39"/>
                    <a:pt x="19" y="46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5" y="60"/>
                    <a:pt x="0" y="74"/>
                    <a:pt x="3" y="87"/>
                  </a:cubicBezTo>
                  <a:cubicBezTo>
                    <a:pt x="5" y="87"/>
                    <a:pt x="8" y="86"/>
                    <a:pt x="10" y="85"/>
                  </a:cubicBezTo>
                  <a:cubicBezTo>
                    <a:pt x="14" y="83"/>
                    <a:pt x="17" y="80"/>
                    <a:pt x="19" y="76"/>
                  </a:cubicBezTo>
                  <a:cubicBezTo>
                    <a:pt x="25" y="97"/>
                    <a:pt x="41" y="116"/>
                    <a:pt x="62" y="116"/>
                  </a:cubicBezTo>
                  <a:cubicBezTo>
                    <a:pt x="81" y="116"/>
                    <a:pt x="97" y="98"/>
                    <a:pt x="103" y="79"/>
                  </a:cubicBezTo>
                  <a:cubicBezTo>
                    <a:pt x="105" y="81"/>
                    <a:pt x="108" y="84"/>
                    <a:pt x="111" y="85"/>
                  </a:cubicBezTo>
                  <a:cubicBezTo>
                    <a:pt x="113" y="86"/>
                    <a:pt x="115" y="87"/>
                    <a:pt x="117" y="87"/>
                  </a:cubicBezTo>
                  <a:cubicBezTo>
                    <a:pt x="121" y="76"/>
                    <a:pt x="116" y="63"/>
                    <a:pt x="106" y="56"/>
                  </a:cubicBezTo>
                  <a:close/>
                  <a:moveTo>
                    <a:pt x="88" y="8"/>
                  </a:moveTo>
                  <a:cubicBezTo>
                    <a:pt x="83" y="44"/>
                    <a:pt x="83" y="44"/>
                    <a:pt x="83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88" y="8"/>
                  </a:lnTo>
                  <a:close/>
                  <a:moveTo>
                    <a:pt x="98" y="71"/>
                  </a:moveTo>
                  <a:cubicBezTo>
                    <a:pt x="93" y="90"/>
                    <a:pt x="79" y="109"/>
                    <a:pt x="62" y="109"/>
                  </a:cubicBezTo>
                  <a:cubicBezTo>
                    <a:pt x="43" y="109"/>
                    <a:pt x="30" y="89"/>
                    <a:pt x="25" y="71"/>
                  </a:cubicBezTo>
                  <a:cubicBezTo>
                    <a:pt x="25" y="69"/>
                    <a:pt x="24" y="67"/>
                    <a:pt x="24" y="65"/>
                  </a:cubicBezTo>
                  <a:cubicBezTo>
                    <a:pt x="36" y="65"/>
                    <a:pt x="46" y="59"/>
                    <a:pt x="53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8" y="59"/>
                    <a:pt x="88" y="65"/>
                    <a:pt x="99" y="65"/>
                  </a:cubicBezTo>
                  <a:cubicBezTo>
                    <a:pt x="99" y="67"/>
                    <a:pt x="99" y="69"/>
                    <a:pt x="98" y="71"/>
                  </a:cubicBezTo>
                  <a:close/>
                </a:path>
              </a:pathLst>
            </a:cu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0C77AEF-A1C4-4C39-A48F-B4AB144214AA}"/>
              </a:ext>
            </a:extLst>
          </p:cNvPr>
          <p:cNvGrpSpPr/>
          <p:nvPr userDrawn="1"/>
        </p:nvGrpSpPr>
        <p:grpSpPr>
          <a:xfrm>
            <a:off x="10825216" y="6136093"/>
            <a:ext cx="969534" cy="320041"/>
            <a:chOff x="8609837" y="5074367"/>
            <a:chExt cx="1448852" cy="478263"/>
          </a:xfrm>
        </p:grpSpPr>
        <p:sp>
          <p:nvSpPr>
            <p:cNvPr id="41" name="KLJSD">
              <a:extLst>
                <a:ext uri="{FF2B5EF4-FFF2-40B4-BE49-F238E27FC236}">
                  <a16:creationId xmlns:a16="http://schemas.microsoft.com/office/drawing/2014/main" id="{B26129EA-275F-4C5A-8E21-FF31340F245C}"/>
                </a:ext>
              </a:extLst>
            </p:cNvPr>
            <p:cNvSpPr/>
            <p:nvPr/>
          </p:nvSpPr>
          <p:spPr>
            <a:xfrm flipH="1">
              <a:off x="9095132" y="5074367"/>
              <a:ext cx="478263" cy="478263"/>
            </a:xfrm>
            <a:prstGeom prst="roundRect">
              <a:avLst>
                <a:gd name="adj" fmla="val 17667"/>
              </a:avLst>
            </a:prstGeom>
            <a:solidFill>
              <a:srgbClr val="F34165"/>
            </a:solidFill>
            <a:ln w="19050">
              <a:solidFill>
                <a:srgbClr val="333F50"/>
              </a:solidFill>
            </a:ln>
            <a:effectLst>
              <a:outerShdw blurRad="152400" dist="38100" dir="5400000" algn="t" rotWithShape="0">
                <a:srgbClr val="F34165">
                  <a:alpha val="4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rtlCol="0" anchor="ctr"/>
            <a:lstStyle/>
            <a:p>
              <a:pPr algn="ctr"/>
              <a:endParaRPr lang="ko-KR" altLang="en-US" sz="1600" dirty="0">
                <a:solidFill>
                  <a:prstClr val="white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C9B0FF3-9C27-4626-937F-CDA22A49FD2D}"/>
                </a:ext>
              </a:extLst>
            </p:cNvPr>
            <p:cNvGrpSpPr/>
            <p:nvPr/>
          </p:nvGrpSpPr>
          <p:grpSpPr>
            <a:xfrm>
              <a:off x="9698964" y="5127879"/>
              <a:ext cx="359725" cy="396978"/>
              <a:chOff x="9698964" y="5127879"/>
              <a:chExt cx="359725" cy="396978"/>
            </a:xfrm>
          </p:grpSpPr>
          <p:sp>
            <p:nvSpPr>
              <p:cNvPr id="46" name="Rectangle 45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FC74CF2E-EE49-424D-A4C8-958F8CC1C547}"/>
                  </a:ext>
                </a:extLst>
              </p:cNvPr>
              <p:cNvSpPr/>
              <p:nvPr/>
            </p:nvSpPr>
            <p:spPr>
              <a:xfrm>
                <a:off x="9698964" y="5127879"/>
                <a:ext cx="359725" cy="3969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47" name="Freeform 117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E6D5FC98-E313-45DA-BFFB-42A6188F5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8964" y="5133827"/>
                <a:ext cx="359725" cy="371238"/>
              </a:xfrm>
              <a:custGeom>
                <a:avLst/>
                <a:gdLst>
                  <a:gd name="T0" fmla="*/ 164810 w 458"/>
                  <a:gd name="T1" fmla="*/ 79795 h 472"/>
                  <a:gd name="T2" fmla="*/ 164810 w 458"/>
                  <a:gd name="T3" fmla="*/ 79795 h 472"/>
                  <a:gd name="T4" fmla="*/ 85110 w 458"/>
                  <a:gd name="T5" fmla="*/ 5416 h 472"/>
                  <a:gd name="T6" fmla="*/ 74291 w 458"/>
                  <a:gd name="T7" fmla="*/ 5416 h 472"/>
                  <a:gd name="T8" fmla="*/ 74291 w 458"/>
                  <a:gd name="T9" fmla="*/ 15887 h 472"/>
                  <a:gd name="T10" fmla="*/ 148582 w 458"/>
                  <a:gd name="T11" fmla="*/ 84850 h 472"/>
                  <a:gd name="T12" fmla="*/ 74291 w 458"/>
                  <a:gd name="T13" fmla="*/ 159590 h 472"/>
                  <a:gd name="T14" fmla="*/ 74291 w 458"/>
                  <a:gd name="T15" fmla="*/ 170061 h 472"/>
                  <a:gd name="T16" fmla="*/ 85110 w 458"/>
                  <a:gd name="T17" fmla="*/ 170061 h 472"/>
                  <a:gd name="T18" fmla="*/ 164810 w 458"/>
                  <a:gd name="T19" fmla="*/ 90266 h 472"/>
                  <a:gd name="T20" fmla="*/ 164810 w 458"/>
                  <a:gd name="T21" fmla="*/ 84850 h 472"/>
                  <a:gd name="T22" fmla="*/ 164810 w 458"/>
                  <a:gd name="T23" fmla="*/ 79795 h 472"/>
                  <a:gd name="T24" fmla="*/ 79700 w 458"/>
                  <a:gd name="T25" fmla="*/ 84850 h 472"/>
                  <a:gd name="T26" fmla="*/ 79700 w 458"/>
                  <a:gd name="T27" fmla="*/ 84850 h 472"/>
                  <a:gd name="T28" fmla="*/ 79700 w 458"/>
                  <a:gd name="T29" fmla="*/ 79795 h 472"/>
                  <a:gd name="T30" fmla="*/ 15868 w 458"/>
                  <a:gd name="T31" fmla="*/ 15887 h 472"/>
                  <a:gd name="T32" fmla="*/ 5410 w 458"/>
                  <a:gd name="T33" fmla="*/ 15887 h 472"/>
                  <a:gd name="T34" fmla="*/ 5410 w 458"/>
                  <a:gd name="T35" fmla="*/ 26719 h 472"/>
                  <a:gd name="T36" fmla="*/ 63832 w 458"/>
                  <a:gd name="T37" fmla="*/ 84850 h 472"/>
                  <a:gd name="T38" fmla="*/ 5410 w 458"/>
                  <a:gd name="T39" fmla="*/ 143342 h 472"/>
                  <a:gd name="T40" fmla="*/ 5410 w 458"/>
                  <a:gd name="T41" fmla="*/ 154174 h 472"/>
                  <a:gd name="T42" fmla="*/ 15868 w 458"/>
                  <a:gd name="T43" fmla="*/ 154174 h 472"/>
                  <a:gd name="T44" fmla="*/ 79700 w 458"/>
                  <a:gd name="T45" fmla="*/ 90266 h 472"/>
                  <a:gd name="T46" fmla="*/ 79700 w 458"/>
                  <a:gd name="T47" fmla="*/ 84850 h 4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58" h="472">
                    <a:moveTo>
                      <a:pt x="457" y="221"/>
                    </a:moveTo>
                    <a:lnTo>
                      <a:pt x="457" y="221"/>
                    </a:lnTo>
                    <a:cubicBezTo>
                      <a:pt x="236" y="15"/>
                      <a:pt x="236" y="15"/>
                      <a:pt x="236" y="15"/>
                    </a:cubicBezTo>
                    <a:cubicBezTo>
                      <a:pt x="236" y="0"/>
                      <a:pt x="221" y="0"/>
                      <a:pt x="206" y="15"/>
                    </a:cubicBezTo>
                    <a:cubicBezTo>
                      <a:pt x="206" y="15"/>
                      <a:pt x="206" y="30"/>
                      <a:pt x="206" y="44"/>
                    </a:cubicBezTo>
                    <a:cubicBezTo>
                      <a:pt x="412" y="235"/>
                      <a:pt x="412" y="235"/>
                      <a:pt x="412" y="235"/>
                    </a:cubicBezTo>
                    <a:cubicBezTo>
                      <a:pt x="206" y="442"/>
                      <a:pt x="206" y="442"/>
                      <a:pt x="206" y="442"/>
                    </a:cubicBezTo>
                    <a:cubicBezTo>
                      <a:pt x="206" y="456"/>
                      <a:pt x="206" y="456"/>
                      <a:pt x="206" y="471"/>
                    </a:cubicBezTo>
                    <a:cubicBezTo>
                      <a:pt x="221" y="471"/>
                      <a:pt x="236" y="471"/>
                      <a:pt x="236" y="471"/>
                    </a:cubicBezTo>
                    <a:cubicBezTo>
                      <a:pt x="457" y="250"/>
                      <a:pt x="457" y="250"/>
                      <a:pt x="457" y="250"/>
                    </a:cubicBezTo>
                    <a:cubicBezTo>
                      <a:pt x="457" y="250"/>
                      <a:pt x="457" y="250"/>
                      <a:pt x="457" y="235"/>
                    </a:cubicBezTo>
                    <a:cubicBezTo>
                      <a:pt x="457" y="235"/>
                      <a:pt x="457" y="235"/>
                      <a:pt x="457" y="221"/>
                    </a:cubicBezTo>
                    <a:close/>
                    <a:moveTo>
                      <a:pt x="221" y="235"/>
                    </a:moveTo>
                    <a:lnTo>
                      <a:pt x="221" y="235"/>
                    </a:lnTo>
                    <a:cubicBezTo>
                      <a:pt x="221" y="235"/>
                      <a:pt x="221" y="235"/>
                      <a:pt x="221" y="22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30" y="44"/>
                      <a:pt x="15" y="44"/>
                      <a:pt x="15" y="44"/>
                    </a:cubicBezTo>
                    <a:cubicBezTo>
                      <a:pt x="0" y="59"/>
                      <a:pt x="0" y="74"/>
                      <a:pt x="15" y="74"/>
                    </a:cubicBezTo>
                    <a:cubicBezTo>
                      <a:pt x="177" y="235"/>
                      <a:pt x="177" y="235"/>
                      <a:pt x="177" y="235"/>
                    </a:cubicBezTo>
                    <a:cubicBezTo>
                      <a:pt x="15" y="397"/>
                      <a:pt x="15" y="397"/>
                      <a:pt x="15" y="397"/>
                    </a:cubicBezTo>
                    <a:cubicBezTo>
                      <a:pt x="0" y="412"/>
                      <a:pt x="0" y="427"/>
                      <a:pt x="15" y="427"/>
                    </a:cubicBezTo>
                    <a:cubicBezTo>
                      <a:pt x="15" y="442"/>
                      <a:pt x="30" y="442"/>
                      <a:pt x="44" y="427"/>
                    </a:cubicBezTo>
                    <a:cubicBezTo>
                      <a:pt x="221" y="250"/>
                      <a:pt x="221" y="250"/>
                      <a:pt x="221" y="250"/>
                    </a:cubicBezTo>
                    <a:cubicBezTo>
                      <a:pt x="221" y="250"/>
                      <a:pt x="221" y="250"/>
                      <a:pt x="221" y="235"/>
                    </a:cubicBezTo>
                    <a:close/>
                  </a:path>
                </a:pathLst>
              </a:custGeom>
              <a:solidFill>
                <a:srgbClr val="333F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76EDC06-5336-4CB7-9F37-8CAB90228A1B}"/>
                </a:ext>
              </a:extLst>
            </p:cNvPr>
            <p:cNvGrpSpPr/>
            <p:nvPr/>
          </p:nvGrpSpPr>
          <p:grpSpPr>
            <a:xfrm>
              <a:off x="8609837" y="5127879"/>
              <a:ext cx="359726" cy="396978"/>
              <a:chOff x="8609837" y="5127879"/>
              <a:chExt cx="359726" cy="396978"/>
            </a:xfrm>
          </p:grpSpPr>
          <p:sp>
            <p:nvSpPr>
              <p:cNvPr id="44" name="Rectangle 43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34E040B6-6715-4633-A526-D152B6523119}"/>
                  </a:ext>
                </a:extLst>
              </p:cNvPr>
              <p:cNvSpPr/>
              <p:nvPr/>
            </p:nvSpPr>
            <p:spPr>
              <a:xfrm>
                <a:off x="8609837" y="5127879"/>
                <a:ext cx="359725" cy="3969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45" name="Freeform 11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6E4429FD-0025-457A-BE8E-DA01E86F5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9838" y="5127879"/>
                <a:ext cx="359725" cy="371238"/>
              </a:xfrm>
              <a:custGeom>
                <a:avLst/>
                <a:gdLst>
                  <a:gd name="T0" fmla="*/ 15868 w 458"/>
                  <a:gd name="T1" fmla="*/ 84850 h 472"/>
                  <a:gd name="T2" fmla="*/ 15868 w 458"/>
                  <a:gd name="T3" fmla="*/ 84850 h 472"/>
                  <a:gd name="T4" fmla="*/ 90519 w 458"/>
                  <a:gd name="T5" fmla="*/ 15887 h 472"/>
                  <a:gd name="T6" fmla="*/ 90519 w 458"/>
                  <a:gd name="T7" fmla="*/ 5416 h 472"/>
                  <a:gd name="T8" fmla="*/ 79700 w 458"/>
                  <a:gd name="T9" fmla="*/ 5416 h 472"/>
                  <a:gd name="T10" fmla="*/ 5410 w 458"/>
                  <a:gd name="T11" fmla="*/ 79795 h 472"/>
                  <a:gd name="T12" fmla="*/ 0 w 458"/>
                  <a:gd name="T13" fmla="*/ 84850 h 472"/>
                  <a:gd name="T14" fmla="*/ 5410 w 458"/>
                  <a:gd name="T15" fmla="*/ 90266 h 472"/>
                  <a:gd name="T16" fmla="*/ 79700 w 458"/>
                  <a:gd name="T17" fmla="*/ 170061 h 472"/>
                  <a:gd name="T18" fmla="*/ 90519 w 458"/>
                  <a:gd name="T19" fmla="*/ 170061 h 472"/>
                  <a:gd name="T20" fmla="*/ 90519 w 458"/>
                  <a:gd name="T21" fmla="*/ 159590 h 472"/>
                  <a:gd name="T22" fmla="*/ 15868 w 458"/>
                  <a:gd name="T23" fmla="*/ 84850 h 472"/>
                  <a:gd name="T24" fmla="*/ 106027 w 458"/>
                  <a:gd name="T25" fmla="*/ 84850 h 472"/>
                  <a:gd name="T26" fmla="*/ 106027 w 458"/>
                  <a:gd name="T27" fmla="*/ 84850 h 472"/>
                  <a:gd name="T28" fmla="*/ 164810 w 458"/>
                  <a:gd name="T29" fmla="*/ 26719 h 472"/>
                  <a:gd name="T30" fmla="*/ 164810 w 458"/>
                  <a:gd name="T31" fmla="*/ 15887 h 472"/>
                  <a:gd name="T32" fmla="*/ 153991 w 458"/>
                  <a:gd name="T33" fmla="*/ 15887 h 472"/>
                  <a:gd name="T34" fmla="*/ 90519 w 458"/>
                  <a:gd name="T35" fmla="*/ 79795 h 472"/>
                  <a:gd name="T36" fmla="*/ 85110 w 458"/>
                  <a:gd name="T37" fmla="*/ 84850 h 472"/>
                  <a:gd name="T38" fmla="*/ 90519 w 458"/>
                  <a:gd name="T39" fmla="*/ 90266 h 472"/>
                  <a:gd name="T40" fmla="*/ 153991 w 458"/>
                  <a:gd name="T41" fmla="*/ 154174 h 472"/>
                  <a:gd name="T42" fmla="*/ 164810 w 458"/>
                  <a:gd name="T43" fmla="*/ 154174 h 472"/>
                  <a:gd name="T44" fmla="*/ 164810 w 458"/>
                  <a:gd name="T45" fmla="*/ 143342 h 472"/>
                  <a:gd name="T46" fmla="*/ 106027 w 458"/>
                  <a:gd name="T47" fmla="*/ 84850 h 4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58" h="472">
                    <a:moveTo>
                      <a:pt x="44" y="235"/>
                    </a:moveTo>
                    <a:lnTo>
                      <a:pt x="44" y="235"/>
                    </a:lnTo>
                    <a:cubicBezTo>
                      <a:pt x="251" y="44"/>
                      <a:pt x="251" y="44"/>
                      <a:pt x="251" y="44"/>
                    </a:cubicBezTo>
                    <a:cubicBezTo>
                      <a:pt x="265" y="30"/>
                      <a:pt x="265" y="15"/>
                      <a:pt x="251" y="15"/>
                    </a:cubicBezTo>
                    <a:cubicBezTo>
                      <a:pt x="251" y="0"/>
                      <a:pt x="236" y="0"/>
                      <a:pt x="221" y="15"/>
                    </a:cubicBezTo>
                    <a:cubicBezTo>
                      <a:pt x="15" y="221"/>
                      <a:pt x="15" y="221"/>
                      <a:pt x="15" y="221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50"/>
                      <a:pt x="0" y="250"/>
                      <a:pt x="15" y="250"/>
                    </a:cubicBezTo>
                    <a:cubicBezTo>
                      <a:pt x="221" y="471"/>
                      <a:pt x="221" y="471"/>
                      <a:pt x="221" y="471"/>
                    </a:cubicBezTo>
                    <a:cubicBezTo>
                      <a:pt x="236" y="471"/>
                      <a:pt x="251" y="471"/>
                      <a:pt x="251" y="471"/>
                    </a:cubicBezTo>
                    <a:cubicBezTo>
                      <a:pt x="265" y="456"/>
                      <a:pt x="265" y="456"/>
                      <a:pt x="251" y="442"/>
                    </a:cubicBezTo>
                    <a:lnTo>
                      <a:pt x="44" y="235"/>
                    </a:lnTo>
                    <a:close/>
                    <a:moveTo>
                      <a:pt x="294" y="235"/>
                    </a:moveTo>
                    <a:lnTo>
                      <a:pt x="294" y="235"/>
                    </a:lnTo>
                    <a:cubicBezTo>
                      <a:pt x="457" y="74"/>
                      <a:pt x="457" y="74"/>
                      <a:pt x="457" y="74"/>
                    </a:cubicBezTo>
                    <a:cubicBezTo>
                      <a:pt x="457" y="74"/>
                      <a:pt x="457" y="59"/>
                      <a:pt x="457" y="44"/>
                    </a:cubicBezTo>
                    <a:cubicBezTo>
                      <a:pt x="442" y="44"/>
                      <a:pt x="427" y="44"/>
                      <a:pt x="427" y="44"/>
                    </a:cubicBezTo>
                    <a:cubicBezTo>
                      <a:pt x="251" y="221"/>
                      <a:pt x="251" y="221"/>
                      <a:pt x="251" y="221"/>
                    </a:cubicBezTo>
                    <a:cubicBezTo>
                      <a:pt x="251" y="235"/>
                      <a:pt x="236" y="235"/>
                      <a:pt x="236" y="235"/>
                    </a:cubicBezTo>
                    <a:cubicBezTo>
                      <a:pt x="236" y="250"/>
                      <a:pt x="251" y="250"/>
                      <a:pt x="251" y="250"/>
                    </a:cubicBezTo>
                    <a:cubicBezTo>
                      <a:pt x="427" y="427"/>
                      <a:pt x="427" y="427"/>
                      <a:pt x="427" y="427"/>
                    </a:cubicBezTo>
                    <a:cubicBezTo>
                      <a:pt x="427" y="442"/>
                      <a:pt x="442" y="442"/>
                      <a:pt x="457" y="427"/>
                    </a:cubicBezTo>
                    <a:cubicBezTo>
                      <a:pt x="457" y="427"/>
                      <a:pt x="457" y="412"/>
                      <a:pt x="457" y="397"/>
                    </a:cubicBezTo>
                    <a:lnTo>
                      <a:pt x="294" y="235"/>
                    </a:lnTo>
                    <a:close/>
                  </a:path>
                </a:pathLst>
              </a:custGeom>
              <a:solidFill>
                <a:srgbClr val="333F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/>
              </a:p>
            </p:txBody>
          </p:sp>
        </p:grpSp>
      </p:grp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87688EC3-D2DD-4371-9E49-29929DA22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961" y="6129127"/>
            <a:ext cx="320044" cy="33397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fa-IR" sz="1400" kern="1200" smtClean="0">
                <a:solidFill>
                  <a:prstClr val="white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defRPr>
            </a:lvl1pPr>
          </a:lstStyle>
          <a:p>
            <a:fld id="{515A1170-5F23-45CF-98D6-9A2C1B5D3B32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2" name="Rectangle 1">
            <a:hlinkClick r:id="rId8" action="ppaction://hlinksldjump"/>
            <a:extLst>
              <a:ext uri="{FF2B5EF4-FFF2-40B4-BE49-F238E27FC236}">
                <a16:creationId xmlns:a16="http://schemas.microsoft.com/office/drawing/2014/main" id="{89481BA2-0D9A-BD4F-D043-4752122280DC}"/>
              </a:ext>
            </a:extLst>
          </p:cNvPr>
          <p:cNvSpPr/>
          <p:nvPr userDrawn="1"/>
        </p:nvSpPr>
        <p:spPr>
          <a:xfrm>
            <a:off x="10691814" y="148139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F2F2F2"/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تاریخچه</a:t>
            </a:r>
            <a:endParaRPr lang="ko-KR" altLang="en-US" sz="1100" dirty="0">
              <a:solidFill>
                <a:srgbClr val="F2F2F2"/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4B6490C6-7A40-B704-8AB1-8AD71A96E418}"/>
              </a:ext>
            </a:extLst>
          </p:cNvPr>
          <p:cNvSpPr/>
          <p:nvPr userDrawn="1"/>
        </p:nvSpPr>
        <p:spPr>
          <a:xfrm>
            <a:off x="10608570" y="2147591"/>
            <a:ext cx="10337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ریسک فاکتورها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A1052C6B-8BBF-0A10-750F-324E6E84A917}"/>
              </a:ext>
            </a:extLst>
          </p:cNvPr>
          <p:cNvSpPr/>
          <p:nvPr userDrawn="1"/>
        </p:nvSpPr>
        <p:spPr>
          <a:xfrm>
            <a:off x="10691814" y="281445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بررسی خطر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0CC3A72C-C488-2E5D-80E0-4C278FE9BF8B}"/>
              </a:ext>
            </a:extLst>
          </p:cNvPr>
          <p:cNvSpPr/>
          <p:nvPr userDrawn="1"/>
        </p:nvSpPr>
        <p:spPr>
          <a:xfrm>
            <a:off x="10691814" y="348098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پیشگیری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4" name="Rectangle 33">
            <a:hlinkClick r:id="rId5" action="ppaction://hlinksldjump"/>
            <a:extLst>
              <a:ext uri="{FF2B5EF4-FFF2-40B4-BE49-F238E27FC236}">
                <a16:creationId xmlns:a16="http://schemas.microsoft.com/office/drawing/2014/main" id="{1CA962DD-DECA-6C94-649E-B4A228C00825}"/>
              </a:ext>
            </a:extLst>
          </p:cNvPr>
          <p:cNvSpPr/>
          <p:nvPr userDrawn="1"/>
        </p:nvSpPr>
        <p:spPr>
          <a:xfrm>
            <a:off x="10691814" y="414751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پیشگیری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5" name="Rectangle 34">
            <a:hlinkClick r:id="rId6" action="ppaction://hlinksldjump"/>
            <a:extLst>
              <a:ext uri="{FF2B5EF4-FFF2-40B4-BE49-F238E27FC236}">
                <a16:creationId xmlns:a16="http://schemas.microsoft.com/office/drawing/2014/main" id="{F39AC0D5-A1D1-6774-46EC-D850FDC8AFC6}"/>
              </a:ext>
            </a:extLst>
          </p:cNvPr>
          <p:cNvSpPr/>
          <p:nvPr userDrawn="1"/>
        </p:nvSpPr>
        <p:spPr>
          <a:xfrm>
            <a:off x="10691814" y="481404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خانواده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6" name="Rectangle 35">
            <a:hlinkClick r:id="rId7" action="ppaction://hlinksldjump"/>
            <a:extLst>
              <a:ext uri="{FF2B5EF4-FFF2-40B4-BE49-F238E27FC236}">
                <a16:creationId xmlns:a16="http://schemas.microsoft.com/office/drawing/2014/main" id="{06853A34-CEF4-32AE-D9DC-4BB9E9802C8A}"/>
              </a:ext>
            </a:extLst>
          </p:cNvPr>
          <p:cNvSpPr/>
          <p:nvPr userDrawn="1"/>
        </p:nvSpPr>
        <p:spPr>
          <a:xfrm>
            <a:off x="10691814" y="5480576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باورها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BBBF037-EF00-34AE-E46E-03B0B22A810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014" y="415486"/>
            <a:ext cx="752421" cy="79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699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صل 2"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22E86A-81E9-44FA-B77F-8A399376C320}"/>
              </a:ext>
            </a:extLst>
          </p:cNvPr>
          <p:cNvGrpSpPr/>
          <p:nvPr userDrawn="1"/>
        </p:nvGrpSpPr>
        <p:grpSpPr>
          <a:xfrm>
            <a:off x="-1" y="159657"/>
            <a:ext cx="12028847" cy="6698343"/>
            <a:chOff x="-3" y="159657"/>
            <a:chExt cx="12028850" cy="66983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4A32F2-AEB6-433C-8FBE-46391F2C68B6}"/>
                </a:ext>
              </a:extLst>
            </p:cNvPr>
            <p:cNvSpPr/>
            <p:nvPr/>
          </p:nvSpPr>
          <p:spPr>
            <a:xfrm>
              <a:off x="10596981" y="159658"/>
              <a:ext cx="1431866" cy="66983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8" name="KLSJD">
              <a:extLst>
                <a:ext uri="{FF2B5EF4-FFF2-40B4-BE49-F238E27FC236}">
                  <a16:creationId xmlns:a16="http://schemas.microsoft.com/office/drawing/2014/main" id="{1A3072AD-A886-4C3C-9CD0-B152FD68A748}"/>
                </a:ext>
              </a:extLst>
            </p:cNvPr>
            <p:cNvSpPr/>
            <p:nvPr/>
          </p:nvSpPr>
          <p:spPr>
            <a:xfrm flipH="1">
              <a:off x="-3" y="159657"/>
              <a:ext cx="10596983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5" name="LDSF2">
            <a:hlinkClick r:id="rId2" action="ppaction://hlinksldjump"/>
            <a:extLst>
              <a:ext uri="{FF2B5EF4-FFF2-40B4-BE49-F238E27FC236}">
                <a16:creationId xmlns:a16="http://schemas.microsoft.com/office/drawing/2014/main" id="{20BA1EB3-A0F4-477C-8108-6FD06553680E}"/>
              </a:ext>
            </a:extLst>
          </p:cNvPr>
          <p:cNvSpPr/>
          <p:nvPr userDrawn="1"/>
        </p:nvSpPr>
        <p:spPr>
          <a:xfrm flipH="1">
            <a:off x="10691814" y="2093998"/>
            <a:ext cx="1236342" cy="369191"/>
          </a:xfrm>
          <a:prstGeom prst="roundRect">
            <a:avLst>
              <a:gd name="adj" fmla="val 17667"/>
            </a:avLst>
          </a:prstGeom>
          <a:solidFill>
            <a:srgbClr val="F34165"/>
          </a:solidFill>
          <a:ln>
            <a:noFill/>
          </a:ln>
          <a:effectLst>
            <a:outerShdw blurRad="152400" dist="38100" dir="5400000" algn="t" rotWithShape="0">
              <a:srgbClr val="F34165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LKJFLSD3">
            <a:hlinkClick r:id="rId3" action="ppaction://hlinksldjump"/>
            <a:extLst>
              <a:ext uri="{FF2B5EF4-FFF2-40B4-BE49-F238E27FC236}">
                <a16:creationId xmlns:a16="http://schemas.microsoft.com/office/drawing/2014/main" id="{2A46FB34-7523-4718-90C7-A6E3B150AF65}"/>
              </a:ext>
            </a:extLst>
          </p:cNvPr>
          <p:cNvSpPr/>
          <p:nvPr userDrawn="1"/>
        </p:nvSpPr>
        <p:spPr>
          <a:xfrm flipH="1">
            <a:off x="10691814" y="2758482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DJFS4">
            <a:hlinkClick r:id="rId4" action="ppaction://hlinksldjump"/>
            <a:extLst>
              <a:ext uri="{FF2B5EF4-FFF2-40B4-BE49-F238E27FC236}">
                <a16:creationId xmlns:a16="http://schemas.microsoft.com/office/drawing/2014/main" id="{3F6315EB-95DC-4DA6-80B0-2DC653BDE0A4}"/>
              </a:ext>
            </a:extLst>
          </p:cNvPr>
          <p:cNvSpPr/>
          <p:nvPr userDrawn="1"/>
        </p:nvSpPr>
        <p:spPr>
          <a:xfrm flipH="1">
            <a:off x="10691814" y="3422966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KLSJDLFKD5">
            <a:hlinkClick r:id="rId5" action="ppaction://hlinksldjump"/>
            <a:extLst>
              <a:ext uri="{FF2B5EF4-FFF2-40B4-BE49-F238E27FC236}">
                <a16:creationId xmlns:a16="http://schemas.microsoft.com/office/drawing/2014/main" id="{FDFDEB88-645A-4601-90A6-82D3CC93481C}"/>
              </a:ext>
            </a:extLst>
          </p:cNvPr>
          <p:cNvSpPr/>
          <p:nvPr userDrawn="1"/>
        </p:nvSpPr>
        <p:spPr>
          <a:xfrm flipH="1">
            <a:off x="10691814" y="4087450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JLSDF6">
            <a:hlinkClick r:id="rId6" action="ppaction://hlinksldjump"/>
            <a:extLst>
              <a:ext uri="{FF2B5EF4-FFF2-40B4-BE49-F238E27FC236}">
                <a16:creationId xmlns:a16="http://schemas.microsoft.com/office/drawing/2014/main" id="{688B5351-2AA3-4948-8AFF-74DDB3BEA5F9}"/>
              </a:ext>
            </a:extLst>
          </p:cNvPr>
          <p:cNvSpPr/>
          <p:nvPr userDrawn="1"/>
        </p:nvSpPr>
        <p:spPr>
          <a:xfrm flipH="1">
            <a:off x="10691814" y="4751934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KJLFDS7">
            <a:hlinkClick r:id="rId7" action="ppaction://hlinksldjump"/>
            <a:extLst>
              <a:ext uri="{FF2B5EF4-FFF2-40B4-BE49-F238E27FC236}">
                <a16:creationId xmlns:a16="http://schemas.microsoft.com/office/drawing/2014/main" id="{0E420D0A-FA28-47CA-8C68-6FADCBBD87D1}"/>
              </a:ext>
            </a:extLst>
          </p:cNvPr>
          <p:cNvSpPr/>
          <p:nvPr userDrawn="1"/>
        </p:nvSpPr>
        <p:spPr>
          <a:xfrm flipH="1">
            <a:off x="10691814" y="5416416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8" name="KSDLJFL">
            <a:hlinkClick r:id="rId8" action="ppaction://hlinksldjump"/>
            <a:extLst>
              <a:ext uri="{FF2B5EF4-FFF2-40B4-BE49-F238E27FC236}">
                <a16:creationId xmlns:a16="http://schemas.microsoft.com/office/drawing/2014/main" id="{8D99ED03-3601-4DD2-A997-FFF02EFAD5D1}"/>
              </a:ext>
            </a:extLst>
          </p:cNvPr>
          <p:cNvSpPr/>
          <p:nvPr userDrawn="1"/>
        </p:nvSpPr>
        <p:spPr>
          <a:xfrm flipH="1">
            <a:off x="10691814" y="1429514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LJDSF">
            <a:extLst>
              <a:ext uri="{FF2B5EF4-FFF2-40B4-BE49-F238E27FC236}">
                <a16:creationId xmlns:a16="http://schemas.microsoft.com/office/drawing/2014/main" id="{BE511B00-F00E-4637-A810-DB1E8CD29EAA}"/>
              </a:ext>
            </a:extLst>
          </p:cNvPr>
          <p:cNvSpPr/>
          <p:nvPr userDrawn="1"/>
        </p:nvSpPr>
        <p:spPr>
          <a:xfrm flipH="1">
            <a:off x="11625850" y="2179545"/>
            <a:ext cx="193387" cy="195506"/>
          </a:xfrm>
          <a:prstGeom prst="hear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FC6901-5BE2-4861-A9DF-294E595D5372}"/>
              </a:ext>
            </a:extLst>
          </p:cNvPr>
          <p:cNvGrpSpPr/>
          <p:nvPr userDrawn="1"/>
        </p:nvGrpSpPr>
        <p:grpSpPr>
          <a:xfrm>
            <a:off x="11623189" y="5477956"/>
            <a:ext cx="216683" cy="246110"/>
            <a:chOff x="363538" y="3013075"/>
            <a:chExt cx="257175" cy="292101"/>
          </a:xfrm>
          <a:solidFill>
            <a:srgbClr val="333F50"/>
          </a:solidFill>
        </p:grpSpPr>
        <p:sp>
          <p:nvSpPr>
            <p:cNvPr id="22" name="Freeform 76">
              <a:extLst>
                <a:ext uri="{FF2B5EF4-FFF2-40B4-BE49-F238E27FC236}">
                  <a16:creationId xmlns:a16="http://schemas.microsoft.com/office/drawing/2014/main" id="{2E6F3D89-500C-4C9F-B012-CE109BDA4D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538" y="3068638"/>
              <a:ext cx="257175" cy="2365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0" y="44"/>
                </a:cxn>
                <a:cxn ang="0">
                  <a:pos x="37" y="94"/>
                </a:cxn>
                <a:cxn ang="0">
                  <a:pos x="51" y="87"/>
                </a:cxn>
                <a:cxn ang="0">
                  <a:pos x="66" y="94"/>
                </a:cxn>
                <a:cxn ang="0">
                  <a:pos x="102" y="44"/>
                </a:cxn>
                <a:cxn ang="0">
                  <a:pos x="51" y="15"/>
                </a:cxn>
                <a:cxn ang="0">
                  <a:pos x="22" y="73"/>
                </a:cxn>
                <a:cxn ang="0">
                  <a:pos x="22" y="22"/>
                </a:cxn>
                <a:cxn ang="0">
                  <a:pos x="37" y="22"/>
                </a:cxn>
                <a:cxn ang="0">
                  <a:pos x="22" y="73"/>
                </a:cxn>
              </a:cxnLst>
              <a:rect l="0" t="0" r="r" b="b"/>
              <a:pathLst>
                <a:path w="102" h="94">
                  <a:moveTo>
                    <a:pt x="51" y="15"/>
                  </a:moveTo>
                  <a:cubicBezTo>
                    <a:pt x="13" y="0"/>
                    <a:pt x="0" y="22"/>
                    <a:pt x="0" y="44"/>
                  </a:cubicBezTo>
                  <a:cubicBezTo>
                    <a:pt x="0" y="65"/>
                    <a:pt x="26" y="94"/>
                    <a:pt x="37" y="94"/>
                  </a:cubicBezTo>
                  <a:cubicBezTo>
                    <a:pt x="51" y="94"/>
                    <a:pt x="51" y="87"/>
                    <a:pt x="51" y="87"/>
                  </a:cubicBezTo>
                  <a:cubicBezTo>
                    <a:pt x="51" y="87"/>
                    <a:pt x="51" y="94"/>
                    <a:pt x="66" y="94"/>
                  </a:cubicBezTo>
                  <a:cubicBezTo>
                    <a:pt x="76" y="94"/>
                    <a:pt x="102" y="65"/>
                    <a:pt x="102" y="44"/>
                  </a:cubicBezTo>
                  <a:cubicBezTo>
                    <a:pt x="102" y="22"/>
                    <a:pt x="89" y="0"/>
                    <a:pt x="51" y="15"/>
                  </a:cubicBezTo>
                  <a:close/>
                  <a:moveTo>
                    <a:pt x="22" y="73"/>
                  </a:moveTo>
                  <a:cubicBezTo>
                    <a:pt x="0" y="44"/>
                    <a:pt x="22" y="22"/>
                    <a:pt x="22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22" y="36"/>
                    <a:pt x="22" y="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3" name="Freeform 77">
              <a:extLst>
                <a:ext uri="{FF2B5EF4-FFF2-40B4-BE49-F238E27FC236}">
                  <a16:creationId xmlns:a16="http://schemas.microsoft.com/office/drawing/2014/main" id="{1C039506-3553-46DB-A198-262A66CAF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1" y="3013075"/>
              <a:ext cx="73025" cy="73025"/>
            </a:xfrm>
            <a:custGeom>
              <a:avLst/>
              <a:gdLst/>
              <a:ahLst/>
              <a:cxnLst>
                <a:cxn ang="0">
                  <a:pos x="29" y="29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22" y="29"/>
                </a:cxn>
                <a:cxn ang="0">
                  <a:pos x="29" y="29"/>
                </a:cxn>
              </a:cxnLst>
              <a:rect l="0" t="0" r="r" b="b"/>
              <a:pathLst>
                <a:path w="29" h="29">
                  <a:moveTo>
                    <a:pt x="29" y="29"/>
                  </a:moveTo>
                  <a:cubicBezTo>
                    <a:pt x="22" y="15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9"/>
                    <a:pt x="22" y="29"/>
                    <a:pt x="22" y="29"/>
                  </a:cubicBezTo>
                  <a:lnTo>
                    <a:pt x="29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4" name="Freeform 78">
              <a:extLst>
                <a:ext uri="{FF2B5EF4-FFF2-40B4-BE49-F238E27FC236}">
                  <a16:creationId xmlns:a16="http://schemas.microsoft.com/office/drawing/2014/main" id="{3DF55522-A0FA-456F-BA15-2343F97E6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6" y="3013075"/>
              <a:ext cx="90488" cy="7302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9"/>
                </a:cxn>
                <a:cxn ang="0">
                  <a:pos x="36" y="0"/>
                </a:cxn>
              </a:cxnLst>
              <a:rect l="0" t="0" r="r" b="b"/>
              <a:pathLst>
                <a:path w="36" h="29">
                  <a:moveTo>
                    <a:pt x="36" y="0"/>
                  </a:moveTo>
                  <a:cubicBezTo>
                    <a:pt x="36" y="0"/>
                    <a:pt x="0" y="0"/>
                    <a:pt x="0" y="29"/>
                  </a:cubicBezTo>
                  <a:cubicBezTo>
                    <a:pt x="0" y="29"/>
                    <a:pt x="36" y="29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25" name="Freeform 79">
            <a:extLst>
              <a:ext uri="{FF2B5EF4-FFF2-40B4-BE49-F238E27FC236}">
                <a16:creationId xmlns:a16="http://schemas.microsoft.com/office/drawing/2014/main" id="{A9AD7E81-652B-40AF-B135-FF83DDC1B65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14202" y="3481524"/>
            <a:ext cx="216683" cy="246109"/>
          </a:xfrm>
          <a:custGeom>
            <a:avLst/>
            <a:gdLst>
              <a:gd name="T0" fmla="*/ 219355 w 102"/>
              <a:gd name="T1" fmla="*/ 274473 h 116"/>
              <a:gd name="T2" fmla="*/ 206749 w 102"/>
              <a:gd name="T3" fmla="*/ 274473 h 116"/>
              <a:gd name="T4" fmla="*/ 257175 w 102"/>
              <a:gd name="T5" fmla="*/ 183822 h 116"/>
              <a:gd name="T6" fmla="*/ 173971 w 102"/>
              <a:gd name="T7" fmla="*/ 78061 h 116"/>
              <a:gd name="T8" fmla="*/ 194142 w 102"/>
              <a:gd name="T9" fmla="*/ 37772 h 116"/>
              <a:gd name="T10" fmla="*/ 191621 w 102"/>
              <a:gd name="T11" fmla="*/ 25181 h 116"/>
              <a:gd name="T12" fmla="*/ 141194 w 102"/>
              <a:gd name="T13" fmla="*/ 2518 h 116"/>
              <a:gd name="T14" fmla="*/ 133630 w 102"/>
              <a:gd name="T15" fmla="*/ 0 h 116"/>
              <a:gd name="T16" fmla="*/ 128588 w 102"/>
              <a:gd name="T17" fmla="*/ 5036 h 116"/>
              <a:gd name="T18" fmla="*/ 70597 w 102"/>
              <a:gd name="T19" fmla="*/ 115833 h 116"/>
              <a:gd name="T20" fmla="*/ 78161 w 102"/>
              <a:gd name="T21" fmla="*/ 143532 h 116"/>
              <a:gd name="T22" fmla="*/ 70597 w 102"/>
              <a:gd name="T23" fmla="*/ 158641 h 116"/>
              <a:gd name="T24" fmla="*/ 103374 w 102"/>
              <a:gd name="T25" fmla="*/ 173749 h 116"/>
              <a:gd name="T26" fmla="*/ 110938 w 102"/>
              <a:gd name="T27" fmla="*/ 158641 h 116"/>
              <a:gd name="T28" fmla="*/ 110938 w 102"/>
              <a:gd name="T29" fmla="*/ 158641 h 116"/>
              <a:gd name="T30" fmla="*/ 136151 w 102"/>
              <a:gd name="T31" fmla="*/ 148568 h 116"/>
              <a:gd name="T32" fmla="*/ 156322 w 102"/>
              <a:gd name="T33" fmla="*/ 110797 h 116"/>
              <a:gd name="T34" fmla="*/ 219355 w 102"/>
              <a:gd name="T35" fmla="*/ 183822 h 116"/>
              <a:gd name="T36" fmla="*/ 146237 w 102"/>
              <a:gd name="T37" fmla="*/ 256847 h 116"/>
              <a:gd name="T38" fmla="*/ 93289 w 102"/>
              <a:gd name="T39" fmla="*/ 239220 h 116"/>
              <a:gd name="T40" fmla="*/ 93289 w 102"/>
              <a:gd name="T41" fmla="*/ 229147 h 116"/>
              <a:gd name="T42" fmla="*/ 100853 w 102"/>
              <a:gd name="T43" fmla="*/ 219075 h 116"/>
              <a:gd name="T44" fmla="*/ 146237 w 102"/>
              <a:gd name="T45" fmla="*/ 219075 h 116"/>
              <a:gd name="T46" fmla="*/ 146237 w 102"/>
              <a:gd name="T47" fmla="*/ 201448 h 116"/>
              <a:gd name="T48" fmla="*/ 75640 w 102"/>
              <a:gd name="T49" fmla="*/ 201448 h 116"/>
              <a:gd name="T50" fmla="*/ 40341 w 102"/>
              <a:gd name="T51" fmla="*/ 201448 h 116"/>
              <a:gd name="T52" fmla="*/ 0 w 102"/>
              <a:gd name="T53" fmla="*/ 201448 h 116"/>
              <a:gd name="T54" fmla="*/ 0 w 102"/>
              <a:gd name="T55" fmla="*/ 219075 h 116"/>
              <a:gd name="T56" fmla="*/ 42863 w 102"/>
              <a:gd name="T57" fmla="*/ 219075 h 116"/>
              <a:gd name="T58" fmla="*/ 45384 w 102"/>
              <a:gd name="T59" fmla="*/ 219075 h 116"/>
              <a:gd name="T60" fmla="*/ 55469 w 102"/>
              <a:gd name="T61" fmla="*/ 229147 h 116"/>
              <a:gd name="T62" fmla="*/ 55469 w 102"/>
              <a:gd name="T63" fmla="*/ 239220 h 116"/>
              <a:gd name="T64" fmla="*/ 55469 w 102"/>
              <a:gd name="T65" fmla="*/ 274473 h 116"/>
              <a:gd name="T66" fmla="*/ 20171 w 102"/>
              <a:gd name="T67" fmla="*/ 292100 h 116"/>
              <a:gd name="T68" fmla="*/ 257175 w 102"/>
              <a:gd name="T69" fmla="*/ 292100 h 116"/>
              <a:gd name="T70" fmla="*/ 219355 w 102"/>
              <a:gd name="T71" fmla="*/ 274473 h 116"/>
              <a:gd name="T72" fmla="*/ 156322 w 102"/>
              <a:gd name="T73" fmla="*/ 25181 h 116"/>
              <a:gd name="T74" fmla="*/ 151279 w 102"/>
              <a:gd name="T75" fmla="*/ 30217 h 116"/>
              <a:gd name="T76" fmla="*/ 108417 w 102"/>
              <a:gd name="T77" fmla="*/ 110797 h 116"/>
              <a:gd name="T78" fmla="*/ 93289 w 102"/>
              <a:gd name="T79" fmla="*/ 103242 h 116"/>
              <a:gd name="T80" fmla="*/ 93289 w 102"/>
              <a:gd name="T81" fmla="*/ 98206 h 116"/>
              <a:gd name="T82" fmla="*/ 133630 w 102"/>
              <a:gd name="T83" fmla="*/ 25181 h 116"/>
              <a:gd name="T84" fmla="*/ 138673 w 102"/>
              <a:gd name="T85" fmla="*/ 20145 h 116"/>
              <a:gd name="T86" fmla="*/ 146237 w 102"/>
              <a:gd name="T87" fmla="*/ 20145 h 116"/>
              <a:gd name="T88" fmla="*/ 156322 w 102"/>
              <a:gd name="T89" fmla="*/ 25181 h 116"/>
              <a:gd name="T90" fmla="*/ 156322 w 102"/>
              <a:gd name="T91" fmla="*/ 25181 h 11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2" h="116">
                <a:moveTo>
                  <a:pt x="87" y="109"/>
                </a:moveTo>
                <a:cubicBezTo>
                  <a:pt x="82" y="109"/>
                  <a:pt x="82" y="109"/>
                  <a:pt x="82" y="109"/>
                </a:cubicBezTo>
                <a:cubicBezTo>
                  <a:pt x="94" y="101"/>
                  <a:pt x="102" y="88"/>
                  <a:pt x="102" y="73"/>
                </a:cubicBezTo>
                <a:cubicBezTo>
                  <a:pt x="102" y="52"/>
                  <a:pt x="88" y="35"/>
                  <a:pt x="69" y="31"/>
                </a:cubicBezTo>
                <a:cubicBezTo>
                  <a:pt x="77" y="15"/>
                  <a:pt x="77" y="15"/>
                  <a:pt x="77" y="15"/>
                </a:cubicBezTo>
                <a:cubicBezTo>
                  <a:pt x="78" y="13"/>
                  <a:pt x="77" y="11"/>
                  <a:pt x="76" y="10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0"/>
                  <a:pt x="54" y="0"/>
                  <a:pt x="53" y="0"/>
                </a:cubicBezTo>
                <a:cubicBezTo>
                  <a:pt x="52" y="1"/>
                  <a:pt x="52" y="2"/>
                  <a:pt x="51" y="2"/>
                </a:cubicBezTo>
                <a:cubicBezTo>
                  <a:pt x="28" y="46"/>
                  <a:pt x="28" y="46"/>
                  <a:pt x="28" y="46"/>
                </a:cubicBezTo>
                <a:cubicBezTo>
                  <a:pt x="26" y="50"/>
                  <a:pt x="28" y="55"/>
                  <a:pt x="31" y="57"/>
                </a:cubicBezTo>
                <a:cubicBezTo>
                  <a:pt x="28" y="63"/>
                  <a:pt x="28" y="63"/>
                  <a:pt x="28" y="63"/>
                </a:cubicBezTo>
                <a:cubicBezTo>
                  <a:pt x="41" y="69"/>
                  <a:pt x="41" y="69"/>
                  <a:pt x="41" y="69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8" y="65"/>
                  <a:pt x="52" y="63"/>
                  <a:pt x="54" y="59"/>
                </a:cubicBezTo>
                <a:cubicBezTo>
                  <a:pt x="62" y="44"/>
                  <a:pt x="62" y="44"/>
                  <a:pt x="62" y="44"/>
                </a:cubicBezTo>
                <a:cubicBezTo>
                  <a:pt x="76" y="46"/>
                  <a:pt x="87" y="58"/>
                  <a:pt x="87" y="73"/>
                </a:cubicBezTo>
                <a:cubicBezTo>
                  <a:pt x="87" y="89"/>
                  <a:pt x="74" y="102"/>
                  <a:pt x="58" y="102"/>
                </a:cubicBezTo>
                <a:cubicBezTo>
                  <a:pt x="51" y="102"/>
                  <a:pt x="42" y="99"/>
                  <a:pt x="37" y="95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89"/>
                  <a:pt x="38" y="87"/>
                  <a:pt x="40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0"/>
                  <a:pt x="58" y="80"/>
                  <a:pt x="58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7"/>
                  <a:pt x="0" y="87"/>
                  <a:pt x="0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18" y="87"/>
                  <a:pt x="18" y="87"/>
                  <a:pt x="18" y="87"/>
                </a:cubicBezTo>
                <a:cubicBezTo>
                  <a:pt x="20" y="87"/>
                  <a:pt x="22" y="89"/>
                  <a:pt x="22" y="91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14" y="109"/>
                  <a:pt x="8" y="108"/>
                  <a:pt x="8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08"/>
                  <a:pt x="95" y="109"/>
                  <a:pt x="87" y="109"/>
                </a:cubicBezTo>
                <a:close/>
                <a:moveTo>
                  <a:pt x="62" y="10"/>
                </a:moveTo>
                <a:cubicBezTo>
                  <a:pt x="61" y="10"/>
                  <a:pt x="60" y="11"/>
                  <a:pt x="60" y="12"/>
                </a:cubicBezTo>
                <a:cubicBezTo>
                  <a:pt x="43" y="44"/>
                  <a:pt x="43" y="44"/>
                  <a:pt x="43" y="44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0"/>
                  <a:pt x="37" y="40"/>
                  <a:pt x="37" y="39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9"/>
                  <a:pt x="54" y="8"/>
                  <a:pt x="55" y="8"/>
                </a:cubicBezTo>
                <a:cubicBezTo>
                  <a:pt x="56" y="7"/>
                  <a:pt x="57" y="7"/>
                  <a:pt x="58" y="8"/>
                </a:cubicBezTo>
                <a:cubicBezTo>
                  <a:pt x="62" y="10"/>
                  <a:pt x="62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 111">
            <a:extLst>
              <a:ext uri="{FF2B5EF4-FFF2-40B4-BE49-F238E27FC236}">
                <a16:creationId xmlns:a16="http://schemas.microsoft.com/office/drawing/2014/main" id="{C054E481-C4D2-4CF2-A574-8A5172AB409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14202" y="4170682"/>
            <a:ext cx="231396" cy="199295"/>
          </a:xfrm>
          <a:custGeom>
            <a:avLst/>
            <a:gdLst>
              <a:gd name="T0" fmla="*/ 256847 w 116"/>
              <a:gd name="T1" fmla="*/ 55360 h 94"/>
              <a:gd name="T2" fmla="*/ 211521 w 116"/>
              <a:gd name="T3" fmla="*/ 55360 h 94"/>
              <a:gd name="T4" fmla="*/ 203966 w 116"/>
              <a:gd name="T5" fmla="*/ 17614 h 94"/>
              <a:gd name="T6" fmla="*/ 183822 w 116"/>
              <a:gd name="T7" fmla="*/ 0 h 94"/>
              <a:gd name="T8" fmla="*/ 110797 w 116"/>
              <a:gd name="T9" fmla="*/ 0 h 94"/>
              <a:gd name="T10" fmla="*/ 88134 w 116"/>
              <a:gd name="T11" fmla="*/ 17614 h 94"/>
              <a:gd name="T12" fmla="*/ 80579 w 116"/>
              <a:gd name="T13" fmla="*/ 55360 h 94"/>
              <a:gd name="T14" fmla="*/ 37772 w 116"/>
              <a:gd name="T15" fmla="*/ 55360 h 94"/>
              <a:gd name="T16" fmla="*/ 0 w 116"/>
              <a:gd name="T17" fmla="*/ 90589 h 94"/>
              <a:gd name="T18" fmla="*/ 0 w 116"/>
              <a:gd name="T19" fmla="*/ 201308 h 94"/>
              <a:gd name="T20" fmla="*/ 37772 w 116"/>
              <a:gd name="T21" fmla="*/ 236537 h 94"/>
              <a:gd name="T22" fmla="*/ 256847 w 116"/>
              <a:gd name="T23" fmla="*/ 236537 h 94"/>
              <a:gd name="T24" fmla="*/ 292100 w 116"/>
              <a:gd name="T25" fmla="*/ 201308 h 94"/>
              <a:gd name="T26" fmla="*/ 292100 w 116"/>
              <a:gd name="T27" fmla="*/ 90589 h 94"/>
              <a:gd name="T28" fmla="*/ 256847 w 116"/>
              <a:gd name="T29" fmla="*/ 55360 h 94"/>
              <a:gd name="T30" fmla="*/ 105760 w 116"/>
              <a:gd name="T31" fmla="*/ 22647 h 94"/>
              <a:gd name="T32" fmla="*/ 110797 w 116"/>
              <a:gd name="T33" fmla="*/ 17614 h 94"/>
              <a:gd name="T34" fmla="*/ 183822 w 116"/>
              <a:gd name="T35" fmla="*/ 17614 h 94"/>
              <a:gd name="T36" fmla="*/ 186340 w 116"/>
              <a:gd name="T37" fmla="*/ 22647 h 94"/>
              <a:gd name="T38" fmla="*/ 193894 w 116"/>
              <a:gd name="T39" fmla="*/ 55360 h 94"/>
              <a:gd name="T40" fmla="*/ 98206 w 116"/>
              <a:gd name="T41" fmla="*/ 55360 h 94"/>
              <a:gd name="T42" fmla="*/ 105760 w 116"/>
              <a:gd name="T43" fmla="*/ 22647 h 94"/>
              <a:gd name="T44" fmla="*/ 201448 w 116"/>
              <a:gd name="T45" fmla="*/ 163563 h 94"/>
              <a:gd name="T46" fmla="*/ 163677 w 116"/>
              <a:gd name="T47" fmla="*/ 163563 h 94"/>
              <a:gd name="T48" fmla="*/ 163677 w 116"/>
              <a:gd name="T49" fmla="*/ 201308 h 94"/>
              <a:gd name="T50" fmla="*/ 128423 w 116"/>
              <a:gd name="T51" fmla="*/ 201308 h 94"/>
              <a:gd name="T52" fmla="*/ 128423 w 116"/>
              <a:gd name="T53" fmla="*/ 163563 h 94"/>
              <a:gd name="T54" fmla="*/ 90652 w 116"/>
              <a:gd name="T55" fmla="*/ 163563 h 94"/>
              <a:gd name="T56" fmla="*/ 90652 w 116"/>
              <a:gd name="T57" fmla="*/ 128334 h 94"/>
              <a:gd name="T58" fmla="*/ 128423 w 116"/>
              <a:gd name="T59" fmla="*/ 128334 h 94"/>
              <a:gd name="T60" fmla="*/ 128423 w 116"/>
              <a:gd name="T61" fmla="*/ 90589 h 94"/>
              <a:gd name="T62" fmla="*/ 163677 w 116"/>
              <a:gd name="T63" fmla="*/ 90589 h 94"/>
              <a:gd name="T64" fmla="*/ 163677 w 116"/>
              <a:gd name="T65" fmla="*/ 128334 h 94"/>
              <a:gd name="T66" fmla="*/ 201448 w 116"/>
              <a:gd name="T67" fmla="*/ 128334 h 94"/>
              <a:gd name="T68" fmla="*/ 201448 w 116"/>
              <a:gd name="T69" fmla="*/ 163563 h 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6" h="94">
                <a:moveTo>
                  <a:pt x="102" y="22"/>
                </a:moveTo>
                <a:cubicBezTo>
                  <a:pt x="84" y="22"/>
                  <a:pt x="84" y="22"/>
                  <a:pt x="84" y="22"/>
                </a:cubicBezTo>
                <a:cubicBezTo>
                  <a:pt x="81" y="7"/>
                  <a:pt x="81" y="7"/>
                  <a:pt x="81" y="7"/>
                </a:cubicBezTo>
                <a:cubicBezTo>
                  <a:pt x="81" y="3"/>
                  <a:pt x="77" y="0"/>
                  <a:pt x="7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3"/>
                  <a:pt x="35" y="7"/>
                </a:cubicBezTo>
                <a:cubicBezTo>
                  <a:pt x="32" y="22"/>
                  <a:pt x="32" y="22"/>
                  <a:pt x="3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7" y="22"/>
                  <a:pt x="0" y="28"/>
                  <a:pt x="0" y="3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8"/>
                  <a:pt x="7" y="94"/>
                  <a:pt x="15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0" y="94"/>
                  <a:pt x="116" y="88"/>
                  <a:pt x="116" y="80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28"/>
                  <a:pt x="110" y="22"/>
                  <a:pt x="102" y="22"/>
                </a:cubicBezTo>
                <a:close/>
                <a:moveTo>
                  <a:pt x="42" y="9"/>
                </a:moveTo>
                <a:cubicBezTo>
                  <a:pt x="44" y="7"/>
                  <a:pt x="44" y="7"/>
                  <a:pt x="44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4" y="9"/>
                  <a:pt x="74" y="9"/>
                  <a:pt x="74" y="9"/>
                </a:cubicBezTo>
                <a:cubicBezTo>
                  <a:pt x="77" y="22"/>
                  <a:pt x="77" y="22"/>
                  <a:pt x="77" y="22"/>
                </a:cubicBezTo>
                <a:cubicBezTo>
                  <a:pt x="39" y="22"/>
                  <a:pt x="39" y="22"/>
                  <a:pt x="39" y="22"/>
                </a:cubicBezTo>
                <a:lnTo>
                  <a:pt x="42" y="9"/>
                </a:lnTo>
                <a:close/>
                <a:moveTo>
                  <a:pt x="80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80"/>
                  <a:pt x="65" y="80"/>
                  <a:pt x="65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65"/>
                  <a:pt x="51" y="65"/>
                  <a:pt x="51" y="65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51"/>
                  <a:pt x="36" y="51"/>
                  <a:pt x="36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36"/>
                  <a:pt x="51" y="36"/>
                  <a:pt x="51" y="36"/>
                </a:cubicBezTo>
                <a:cubicBezTo>
                  <a:pt x="65" y="36"/>
                  <a:pt x="65" y="36"/>
                  <a:pt x="65" y="36"/>
                </a:cubicBezTo>
                <a:cubicBezTo>
                  <a:pt x="65" y="51"/>
                  <a:pt x="65" y="51"/>
                  <a:pt x="65" y="51"/>
                </a:cubicBezTo>
                <a:cubicBezTo>
                  <a:pt x="80" y="51"/>
                  <a:pt x="80" y="51"/>
                  <a:pt x="80" y="51"/>
                </a:cubicBezTo>
                <a:lnTo>
                  <a:pt x="80" y="65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152">
            <a:extLst>
              <a:ext uri="{FF2B5EF4-FFF2-40B4-BE49-F238E27FC236}">
                <a16:creationId xmlns:a16="http://schemas.microsoft.com/office/drawing/2014/main" id="{CB34A640-04CA-45A6-AE37-6D7C84423E9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70358" y="4812806"/>
            <a:ext cx="124392" cy="247446"/>
          </a:xfrm>
          <a:custGeom>
            <a:avLst/>
            <a:gdLst>
              <a:gd name="T0" fmla="*/ 109456 w 58"/>
              <a:gd name="T1" fmla="*/ 156971 h 116"/>
              <a:gd name="T2" fmla="*/ 109456 w 58"/>
              <a:gd name="T3" fmla="*/ 126590 h 116"/>
              <a:gd name="T4" fmla="*/ 109456 w 58"/>
              <a:gd name="T5" fmla="*/ 35445 h 116"/>
              <a:gd name="T6" fmla="*/ 73819 w 58"/>
              <a:gd name="T7" fmla="*/ 0 h 116"/>
              <a:gd name="T8" fmla="*/ 35637 w 58"/>
              <a:gd name="T9" fmla="*/ 35445 h 116"/>
              <a:gd name="T10" fmla="*/ 35637 w 58"/>
              <a:gd name="T11" fmla="*/ 126590 h 116"/>
              <a:gd name="T12" fmla="*/ 35637 w 58"/>
              <a:gd name="T13" fmla="*/ 156971 h 116"/>
              <a:gd name="T14" fmla="*/ 0 w 58"/>
              <a:gd name="T15" fmla="*/ 220266 h 116"/>
              <a:gd name="T16" fmla="*/ 73819 w 58"/>
              <a:gd name="T17" fmla="*/ 293688 h 116"/>
              <a:gd name="T18" fmla="*/ 147638 w 58"/>
              <a:gd name="T19" fmla="*/ 220266 h 116"/>
              <a:gd name="T20" fmla="*/ 109456 w 58"/>
              <a:gd name="T21" fmla="*/ 156971 h 116"/>
              <a:gd name="T22" fmla="*/ 53455 w 58"/>
              <a:gd name="T23" fmla="*/ 108867 h 116"/>
              <a:gd name="T24" fmla="*/ 73819 w 58"/>
              <a:gd name="T25" fmla="*/ 108867 h 116"/>
              <a:gd name="T26" fmla="*/ 73819 w 58"/>
              <a:gd name="T27" fmla="*/ 91145 h 116"/>
              <a:gd name="T28" fmla="*/ 53455 w 58"/>
              <a:gd name="T29" fmla="*/ 91145 h 116"/>
              <a:gd name="T30" fmla="*/ 53455 w 58"/>
              <a:gd name="T31" fmla="*/ 73422 h 116"/>
              <a:gd name="T32" fmla="*/ 73819 w 58"/>
              <a:gd name="T33" fmla="*/ 73422 h 116"/>
              <a:gd name="T34" fmla="*/ 73819 w 58"/>
              <a:gd name="T35" fmla="*/ 53168 h 116"/>
              <a:gd name="T36" fmla="*/ 53455 w 58"/>
              <a:gd name="T37" fmla="*/ 53168 h 116"/>
              <a:gd name="T38" fmla="*/ 53455 w 58"/>
              <a:gd name="T39" fmla="*/ 35445 h 116"/>
              <a:gd name="T40" fmla="*/ 73819 w 58"/>
              <a:gd name="T41" fmla="*/ 17723 h 116"/>
              <a:gd name="T42" fmla="*/ 91637 w 58"/>
              <a:gd name="T43" fmla="*/ 35445 h 116"/>
              <a:gd name="T44" fmla="*/ 91637 w 58"/>
              <a:gd name="T45" fmla="*/ 126590 h 116"/>
              <a:gd name="T46" fmla="*/ 53455 w 58"/>
              <a:gd name="T47" fmla="*/ 126590 h 116"/>
              <a:gd name="T48" fmla="*/ 53455 w 58"/>
              <a:gd name="T49" fmla="*/ 108867 h 116"/>
              <a:gd name="T50" fmla="*/ 73819 w 58"/>
              <a:gd name="T51" fmla="*/ 273434 h 116"/>
              <a:gd name="T52" fmla="*/ 17818 w 58"/>
              <a:gd name="T53" fmla="*/ 220266 h 116"/>
              <a:gd name="T54" fmla="*/ 17818 w 58"/>
              <a:gd name="T55" fmla="*/ 210139 h 116"/>
              <a:gd name="T56" fmla="*/ 73819 w 58"/>
              <a:gd name="T57" fmla="*/ 255711 h 116"/>
              <a:gd name="T58" fmla="*/ 127274 w 58"/>
              <a:gd name="T59" fmla="*/ 210139 h 116"/>
              <a:gd name="T60" fmla="*/ 127274 w 58"/>
              <a:gd name="T61" fmla="*/ 220266 h 116"/>
              <a:gd name="T62" fmla="*/ 73819 w 58"/>
              <a:gd name="T63" fmla="*/ 273434 h 1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" h="116">
                <a:moveTo>
                  <a:pt x="43" y="62"/>
                </a:moveTo>
                <a:cubicBezTo>
                  <a:pt x="43" y="50"/>
                  <a:pt x="43" y="50"/>
                  <a:pt x="43" y="50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6"/>
                  <a:pt x="37" y="0"/>
                  <a:pt x="29" y="0"/>
                </a:cubicBezTo>
                <a:cubicBezTo>
                  <a:pt x="21" y="0"/>
                  <a:pt x="14" y="6"/>
                  <a:pt x="14" y="14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62"/>
                  <a:pt x="14" y="62"/>
                  <a:pt x="14" y="62"/>
                </a:cubicBezTo>
                <a:cubicBezTo>
                  <a:pt x="5" y="67"/>
                  <a:pt x="0" y="76"/>
                  <a:pt x="0" y="87"/>
                </a:cubicBezTo>
                <a:cubicBezTo>
                  <a:pt x="0" y="103"/>
                  <a:pt x="13" y="116"/>
                  <a:pt x="29" y="116"/>
                </a:cubicBezTo>
                <a:cubicBezTo>
                  <a:pt x="45" y="116"/>
                  <a:pt x="58" y="103"/>
                  <a:pt x="58" y="87"/>
                </a:cubicBezTo>
                <a:cubicBezTo>
                  <a:pt x="58" y="76"/>
                  <a:pt x="52" y="67"/>
                  <a:pt x="43" y="62"/>
                </a:cubicBezTo>
                <a:close/>
                <a:moveTo>
                  <a:pt x="21" y="43"/>
                </a:moveTo>
                <a:cubicBezTo>
                  <a:pt x="29" y="43"/>
                  <a:pt x="29" y="43"/>
                  <a:pt x="29" y="43"/>
                </a:cubicBezTo>
                <a:cubicBezTo>
                  <a:pt x="29" y="36"/>
                  <a:pt x="29" y="36"/>
                  <a:pt x="29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29"/>
                  <a:pt x="21" y="29"/>
                  <a:pt x="21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1"/>
                  <a:pt x="29" y="21"/>
                  <a:pt x="29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0"/>
                  <a:pt x="25" y="7"/>
                  <a:pt x="29" y="7"/>
                </a:cubicBezTo>
                <a:cubicBezTo>
                  <a:pt x="33" y="7"/>
                  <a:pt x="36" y="10"/>
                  <a:pt x="36" y="14"/>
                </a:cubicBezTo>
                <a:cubicBezTo>
                  <a:pt x="36" y="50"/>
                  <a:pt x="36" y="50"/>
                  <a:pt x="36" y="50"/>
                </a:cubicBezTo>
                <a:cubicBezTo>
                  <a:pt x="21" y="50"/>
                  <a:pt x="21" y="50"/>
                  <a:pt x="21" y="50"/>
                </a:cubicBezTo>
                <a:lnTo>
                  <a:pt x="21" y="43"/>
                </a:lnTo>
                <a:close/>
                <a:moveTo>
                  <a:pt x="29" y="108"/>
                </a:moveTo>
                <a:cubicBezTo>
                  <a:pt x="17" y="108"/>
                  <a:pt x="7" y="99"/>
                  <a:pt x="7" y="87"/>
                </a:cubicBezTo>
                <a:cubicBezTo>
                  <a:pt x="7" y="85"/>
                  <a:pt x="7" y="84"/>
                  <a:pt x="7" y="83"/>
                </a:cubicBezTo>
                <a:cubicBezTo>
                  <a:pt x="9" y="93"/>
                  <a:pt x="18" y="101"/>
                  <a:pt x="29" y="101"/>
                </a:cubicBezTo>
                <a:cubicBezTo>
                  <a:pt x="39" y="101"/>
                  <a:pt x="48" y="93"/>
                  <a:pt x="50" y="83"/>
                </a:cubicBezTo>
                <a:cubicBezTo>
                  <a:pt x="50" y="84"/>
                  <a:pt x="50" y="85"/>
                  <a:pt x="50" y="87"/>
                </a:cubicBezTo>
                <a:cubicBezTo>
                  <a:pt x="50" y="99"/>
                  <a:pt x="41" y="108"/>
                  <a:pt x="29" y="108"/>
                </a:cubicBez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 88">
            <a:extLst>
              <a:ext uri="{FF2B5EF4-FFF2-40B4-BE49-F238E27FC236}">
                <a16:creationId xmlns:a16="http://schemas.microsoft.com/office/drawing/2014/main" id="{FEB6A085-D73A-464C-B538-AE3914DCD5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85383" y="1475043"/>
            <a:ext cx="274320" cy="274320"/>
          </a:xfrm>
          <a:custGeom>
            <a:avLst/>
            <a:gdLst>
              <a:gd name="T0" fmla="*/ 2147483647 w 601"/>
              <a:gd name="T1" fmla="*/ 2147483647 h 609"/>
              <a:gd name="T2" fmla="*/ 2147483647 w 601"/>
              <a:gd name="T3" fmla="*/ 2147483647 h 609"/>
              <a:gd name="T4" fmla="*/ 0 w 601"/>
              <a:gd name="T5" fmla="*/ 2147483647 h 609"/>
              <a:gd name="T6" fmla="*/ 2147483647 w 601"/>
              <a:gd name="T7" fmla="*/ 0 h 609"/>
              <a:gd name="T8" fmla="*/ 2147483647 w 601"/>
              <a:gd name="T9" fmla="*/ 2147483647 h 609"/>
              <a:gd name="T10" fmla="*/ 2147483647 w 601"/>
              <a:gd name="T11" fmla="*/ 2147483647 h 609"/>
              <a:gd name="T12" fmla="*/ 2147483647 w 601"/>
              <a:gd name="T13" fmla="*/ 2147483647 h 609"/>
              <a:gd name="T14" fmla="*/ 2147483647 w 601"/>
              <a:gd name="T15" fmla="*/ 2147483647 h 609"/>
              <a:gd name="T16" fmla="*/ 2147483647 w 601"/>
              <a:gd name="T17" fmla="*/ 2147483647 h 609"/>
              <a:gd name="T18" fmla="*/ 2147483647 w 601"/>
              <a:gd name="T19" fmla="*/ 2147483647 h 609"/>
              <a:gd name="T20" fmla="*/ 2147483647 w 601"/>
              <a:gd name="T21" fmla="*/ 2147483647 h 609"/>
              <a:gd name="T22" fmla="*/ 2147483647 w 601"/>
              <a:gd name="T23" fmla="*/ 2147483647 h 609"/>
              <a:gd name="T24" fmla="*/ 2147483647 w 601"/>
              <a:gd name="T25" fmla="*/ 2147483647 h 609"/>
              <a:gd name="T26" fmla="*/ 2147483647 w 601"/>
              <a:gd name="T27" fmla="*/ 2147483647 h 609"/>
              <a:gd name="T28" fmla="*/ 2147483647 w 601"/>
              <a:gd name="T29" fmla="*/ 2147483647 h 609"/>
              <a:gd name="T30" fmla="*/ 2147483647 w 601"/>
              <a:gd name="T31" fmla="*/ 2147483647 h 609"/>
              <a:gd name="T32" fmla="*/ 2147483647 w 601"/>
              <a:gd name="T33" fmla="*/ 2147483647 h 609"/>
              <a:gd name="T34" fmla="*/ 2147483647 w 601"/>
              <a:gd name="T35" fmla="*/ 2147483647 h 609"/>
              <a:gd name="T36" fmla="*/ 2147483647 w 601"/>
              <a:gd name="T37" fmla="*/ 2147483647 h 609"/>
              <a:gd name="T38" fmla="*/ 2147483647 w 601"/>
              <a:gd name="T39" fmla="*/ 2147483647 h 609"/>
              <a:gd name="T40" fmla="*/ 2147483647 w 601"/>
              <a:gd name="T41" fmla="*/ 2147483647 h 609"/>
              <a:gd name="T42" fmla="*/ 2147483647 w 601"/>
              <a:gd name="T43" fmla="*/ 2147483647 h 609"/>
              <a:gd name="T44" fmla="*/ 2147483647 w 601"/>
              <a:gd name="T45" fmla="*/ 2147483647 h 609"/>
              <a:gd name="T46" fmla="*/ 2147483647 w 601"/>
              <a:gd name="T47" fmla="*/ 2147483647 h 609"/>
              <a:gd name="T48" fmla="*/ 2147483647 w 601"/>
              <a:gd name="T49" fmla="*/ 2147483647 h 609"/>
              <a:gd name="T50" fmla="*/ 2147483647 w 601"/>
              <a:gd name="T51" fmla="*/ 2147483647 h 609"/>
              <a:gd name="T52" fmla="*/ 2147483647 w 601"/>
              <a:gd name="T53" fmla="*/ 2147483647 h 609"/>
              <a:gd name="T54" fmla="*/ 2147483647 w 601"/>
              <a:gd name="T55" fmla="*/ 2147483647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 wrap="none" anchor="ctr"/>
          <a:lstStyle/>
          <a:p>
            <a:endParaRPr lang="en-US" sz="900">
              <a:solidFill>
                <a:srgbClr val="F2F2F2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755FC2-299B-4F82-99E3-D4D1A8B34294}"/>
              </a:ext>
            </a:extLst>
          </p:cNvPr>
          <p:cNvGrpSpPr/>
          <p:nvPr userDrawn="1"/>
        </p:nvGrpSpPr>
        <p:grpSpPr>
          <a:xfrm>
            <a:off x="11594138" y="2816601"/>
            <a:ext cx="256810" cy="246109"/>
            <a:chOff x="11631716" y="2715405"/>
            <a:chExt cx="256810" cy="246109"/>
          </a:xfrm>
        </p:grpSpPr>
        <p:sp>
          <p:nvSpPr>
            <p:cNvPr id="30" name="Oval 224">
              <a:extLst>
                <a:ext uri="{FF2B5EF4-FFF2-40B4-BE49-F238E27FC236}">
                  <a16:creationId xmlns:a16="http://schemas.microsoft.com/office/drawing/2014/main" id="{A3C9BE44-0FE5-4F58-8862-D98725AED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1969" y="2855848"/>
              <a:ext cx="28089" cy="25414"/>
            </a:xfrm>
            <a:prstGeom prst="ellipse">
              <a:avLst/>
            </a:pr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1" name="Oval 225">
              <a:extLst>
                <a:ext uri="{FF2B5EF4-FFF2-40B4-BE49-F238E27FC236}">
                  <a16:creationId xmlns:a16="http://schemas.microsoft.com/office/drawing/2014/main" id="{ACA29E58-5CEF-44A8-9BA3-1D4929DB8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8847" y="2855848"/>
              <a:ext cx="26751" cy="25414"/>
            </a:xfrm>
            <a:prstGeom prst="ellipse">
              <a:avLst/>
            </a:pr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2" name="Freeform 226">
              <a:extLst>
                <a:ext uri="{FF2B5EF4-FFF2-40B4-BE49-F238E27FC236}">
                  <a16:creationId xmlns:a16="http://schemas.microsoft.com/office/drawing/2014/main" id="{8E8DA29E-D5E8-4E0A-949C-44E6B9FCB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9357" y="2747506"/>
              <a:ext cx="61527" cy="46815"/>
            </a:xfrm>
            <a:custGeom>
              <a:avLst/>
              <a:gdLst/>
              <a:ahLst/>
              <a:cxnLst>
                <a:cxn ang="0">
                  <a:pos x="13" y="35"/>
                </a:cxn>
                <a:cxn ang="0">
                  <a:pos x="33" y="35"/>
                </a:cxn>
                <a:cxn ang="0">
                  <a:pos x="33" y="22"/>
                </a:cxn>
                <a:cxn ang="0">
                  <a:pos x="46" y="22"/>
                </a:cxn>
                <a:cxn ang="0">
                  <a:pos x="46" y="11"/>
                </a:cxn>
                <a:cxn ang="0">
                  <a:pos x="33" y="11"/>
                </a:cxn>
                <a:cxn ang="0">
                  <a:pos x="33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22"/>
                </a:cxn>
                <a:cxn ang="0">
                  <a:pos x="13" y="22"/>
                </a:cxn>
                <a:cxn ang="0">
                  <a:pos x="13" y="35"/>
                </a:cxn>
              </a:cxnLst>
              <a:rect l="0" t="0" r="r" b="b"/>
              <a:pathLst>
                <a:path w="46" h="35">
                  <a:moveTo>
                    <a:pt x="13" y="35"/>
                  </a:moveTo>
                  <a:lnTo>
                    <a:pt x="33" y="35"/>
                  </a:lnTo>
                  <a:lnTo>
                    <a:pt x="33" y="22"/>
                  </a:lnTo>
                  <a:lnTo>
                    <a:pt x="46" y="22"/>
                  </a:lnTo>
                  <a:lnTo>
                    <a:pt x="46" y="11"/>
                  </a:lnTo>
                  <a:lnTo>
                    <a:pt x="33" y="11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3" y="35"/>
                  </a:lnTo>
                  <a:close/>
                </a:path>
              </a:pathLst>
            </a:cu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3" name="Freeform 227">
              <a:extLst>
                <a:ext uri="{FF2B5EF4-FFF2-40B4-BE49-F238E27FC236}">
                  <a16:creationId xmlns:a16="http://schemas.microsoft.com/office/drawing/2014/main" id="{EAA89145-3AC5-4E97-9D38-842B5FD037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1716" y="2715405"/>
              <a:ext cx="256810" cy="246109"/>
            </a:xfrm>
            <a:custGeom>
              <a:avLst/>
              <a:gdLst/>
              <a:ahLst/>
              <a:cxnLst>
                <a:cxn ang="0">
                  <a:pos x="106" y="56"/>
                </a:cxn>
                <a:cxn ang="0">
                  <a:pos x="106" y="56"/>
                </a:cxn>
                <a:cxn ang="0">
                  <a:pos x="92" y="32"/>
                </a:cxn>
                <a:cxn ang="0">
                  <a:pos x="97" y="0"/>
                </a:cxn>
                <a:cxn ang="0">
                  <a:pos x="24" y="0"/>
                </a:cxn>
                <a:cxn ang="0">
                  <a:pos x="29" y="34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3" y="87"/>
                </a:cxn>
                <a:cxn ang="0">
                  <a:pos x="10" y="85"/>
                </a:cxn>
                <a:cxn ang="0">
                  <a:pos x="19" y="76"/>
                </a:cxn>
                <a:cxn ang="0">
                  <a:pos x="62" y="116"/>
                </a:cxn>
                <a:cxn ang="0">
                  <a:pos x="103" y="79"/>
                </a:cxn>
                <a:cxn ang="0">
                  <a:pos x="111" y="85"/>
                </a:cxn>
                <a:cxn ang="0">
                  <a:pos x="117" y="87"/>
                </a:cxn>
                <a:cxn ang="0">
                  <a:pos x="106" y="56"/>
                </a:cxn>
                <a:cxn ang="0">
                  <a:pos x="88" y="8"/>
                </a:cxn>
                <a:cxn ang="0">
                  <a:pos x="83" y="44"/>
                </a:cxn>
                <a:cxn ang="0">
                  <a:pos x="38" y="44"/>
                </a:cxn>
                <a:cxn ang="0">
                  <a:pos x="32" y="8"/>
                </a:cxn>
                <a:cxn ang="0">
                  <a:pos x="88" y="8"/>
                </a:cxn>
                <a:cxn ang="0">
                  <a:pos x="98" y="71"/>
                </a:cxn>
                <a:cxn ang="0">
                  <a:pos x="62" y="109"/>
                </a:cxn>
                <a:cxn ang="0">
                  <a:pos x="25" y="71"/>
                </a:cxn>
                <a:cxn ang="0">
                  <a:pos x="24" y="65"/>
                </a:cxn>
                <a:cxn ang="0">
                  <a:pos x="53" y="51"/>
                </a:cxn>
                <a:cxn ang="0">
                  <a:pos x="71" y="51"/>
                </a:cxn>
                <a:cxn ang="0">
                  <a:pos x="99" y="65"/>
                </a:cxn>
                <a:cxn ang="0">
                  <a:pos x="98" y="71"/>
                </a:cxn>
              </a:cxnLst>
              <a:rect l="0" t="0" r="r" b="b"/>
              <a:pathLst>
                <a:path w="121" h="116">
                  <a:moveTo>
                    <a:pt x="106" y="56"/>
                  </a:moveTo>
                  <a:cubicBezTo>
                    <a:pt x="106" y="56"/>
                    <a:pt x="106" y="56"/>
                    <a:pt x="106" y="56"/>
                  </a:cubicBezTo>
                  <a:cubicBezTo>
                    <a:pt x="105" y="46"/>
                    <a:pt x="100" y="38"/>
                    <a:pt x="92" y="3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3" y="39"/>
                    <a:pt x="19" y="46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5" y="60"/>
                    <a:pt x="0" y="74"/>
                    <a:pt x="3" y="87"/>
                  </a:cubicBezTo>
                  <a:cubicBezTo>
                    <a:pt x="5" y="87"/>
                    <a:pt x="8" y="86"/>
                    <a:pt x="10" y="85"/>
                  </a:cubicBezTo>
                  <a:cubicBezTo>
                    <a:pt x="14" y="83"/>
                    <a:pt x="17" y="80"/>
                    <a:pt x="19" y="76"/>
                  </a:cubicBezTo>
                  <a:cubicBezTo>
                    <a:pt x="25" y="97"/>
                    <a:pt x="41" y="116"/>
                    <a:pt x="62" y="116"/>
                  </a:cubicBezTo>
                  <a:cubicBezTo>
                    <a:pt x="81" y="116"/>
                    <a:pt x="97" y="98"/>
                    <a:pt x="103" y="79"/>
                  </a:cubicBezTo>
                  <a:cubicBezTo>
                    <a:pt x="105" y="81"/>
                    <a:pt x="108" y="84"/>
                    <a:pt x="111" y="85"/>
                  </a:cubicBezTo>
                  <a:cubicBezTo>
                    <a:pt x="113" y="86"/>
                    <a:pt x="115" y="87"/>
                    <a:pt x="117" y="87"/>
                  </a:cubicBezTo>
                  <a:cubicBezTo>
                    <a:pt x="121" y="76"/>
                    <a:pt x="116" y="63"/>
                    <a:pt x="106" y="56"/>
                  </a:cubicBezTo>
                  <a:close/>
                  <a:moveTo>
                    <a:pt x="88" y="8"/>
                  </a:moveTo>
                  <a:cubicBezTo>
                    <a:pt x="83" y="44"/>
                    <a:pt x="83" y="44"/>
                    <a:pt x="83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88" y="8"/>
                  </a:lnTo>
                  <a:close/>
                  <a:moveTo>
                    <a:pt x="98" y="71"/>
                  </a:moveTo>
                  <a:cubicBezTo>
                    <a:pt x="93" y="90"/>
                    <a:pt x="79" y="109"/>
                    <a:pt x="62" y="109"/>
                  </a:cubicBezTo>
                  <a:cubicBezTo>
                    <a:pt x="43" y="109"/>
                    <a:pt x="30" y="89"/>
                    <a:pt x="25" y="71"/>
                  </a:cubicBezTo>
                  <a:cubicBezTo>
                    <a:pt x="25" y="69"/>
                    <a:pt x="24" y="67"/>
                    <a:pt x="24" y="65"/>
                  </a:cubicBezTo>
                  <a:cubicBezTo>
                    <a:pt x="36" y="65"/>
                    <a:pt x="46" y="59"/>
                    <a:pt x="53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8" y="59"/>
                    <a:pt x="88" y="65"/>
                    <a:pt x="99" y="65"/>
                  </a:cubicBezTo>
                  <a:cubicBezTo>
                    <a:pt x="99" y="67"/>
                    <a:pt x="99" y="69"/>
                    <a:pt x="98" y="71"/>
                  </a:cubicBezTo>
                  <a:close/>
                </a:path>
              </a:pathLst>
            </a:cu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68A2EE4-309E-45B8-BD19-1D1F09E1EC72}"/>
              </a:ext>
            </a:extLst>
          </p:cNvPr>
          <p:cNvGrpSpPr/>
          <p:nvPr userDrawn="1"/>
        </p:nvGrpSpPr>
        <p:grpSpPr>
          <a:xfrm>
            <a:off x="10825216" y="6136093"/>
            <a:ext cx="969534" cy="320041"/>
            <a:chOff x="8609837" y="5074367"/>
            <a:chExt cx="1448852" cy="478263"/>
          </a:xfrm>
        </p:grpSpPr>
        <p:sp>
          <p:nvSpPr>
            <p:cNvPr id="41" name="KLJSD">
              <a:extLst>
                <a:ext uri="{FF2B5EF4-FFF2-40B4-BE49-F238E27FC236}">
                  <a16:creationId xmlns:a16="http://schemas.microsoft.com/office/drawing/2014/main" id="{DE6C97FF-BAA6-4E0E-8C10-81C156D60041}"/>
                </a:ext>
              </a:extLst>
            </p:cNvPr>
            <p:cNvSpPr/>
            <p:nvPr/>
          </p:nvSpPr>
          <p:spPr>
            <a:xfrm flipH="1">
              <a:off x="9095132" y="5074367"/>
              <a:ext cx="478263" cy="478263"/>
            </a:xfrm>
            <a:prstGeom prst="roundRect">
              <a:avLst>
                <a:gd name="adj" fmla="val 17667"/>
              </a:avLst>
            </a:prstGeom>
            <a:solidFill>
              <a:srgbClr val="F34165"/>
            </a:solidFill>
            <a:ln w="19050">
              <a:solidFill>
                <a:srgbClr val="333F50"/>
              </a:solidFill>
            </a:ln>
            <a:effectLst>
              <a:outerShdw blurRad="152400" dist="38100" dir="5400000" algn="t" rotWithShape="0">
                <a:srgbClr val="F34165">
                  <a:alpha val="4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rtlCol="0" anchor="ctr"/>
            <a:lstStyle/>
            <a:p>
              <a:pPr algn="ctr"/>
              <a:endParaRPr lang="ko-KR" altLang="en-US" sz="1600" dirty="0">
                <a:solidFill>
                  <a:prstClr val="white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B21E782-6CF2-4828-BFF2-E68F5D4287BA}"/>
                </a:ext>
              </a:extLst>
            </p:cNvPr>
            <p:cNvGrpSpPr/>
            <p:nvPr/>
          </p:nvGrpSpPr>
          <p:grpSpPr>
            <a:xfrm>
              <a:off x="9698964" y="5127879"/>
              <a:ext cx="359725" cy="396978"/>
              <a:chOff x="9698964" y="5127879"/>
              <a:chExt cx="359725" cy="396978"/>
            </a:xfrm>
          </p:grpSpPr>
          <p:sp>
            <p:nvSpPr>
              <p:cNvPr id="46" name="Rectangle 45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3256FE0C-F052-4E36-B6D2-7B4818E7F8B3}"/>
                  </a:ext>
                </a:extLst>
              </p:cNvPr>
              <p:cNvSpPr/>
              <p:nvPr/>
            </p:nvSpPr>
            <p:spPr>
              <a:xfrm>
                <a:off x="9698964" y="5127879"/>
                <a:ext cx="359725" cy="3969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47" name="Freeform 117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92411D9C-9009-469F-B884-B8B693B8F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8964" y="5133827"/>
                <a:ext cx="359725" cy="371238"/>
              </a:xfrm>
              <a:custGeom>
                <a:avLst/>
                <a:gdLst>
                  <a:gd name="T0" fmla="*/ 164810 w 458"/>
                  <a:gd name="T1" fmla="*/ 79795 h 472"/>
                  <a:gd name="T2" fmla="*/ 164810 w 458"/>
                  <a:gd name="T3" fmla="*/ 79795 h 472"/>
                  <a:gd name="T4" fmla="*/ 85110 w 458"/>
                  <a:gd name="T5" fmla="*/ 5416 h 472"/>
                  <a:gd name="T6" fmla="*/ 74291 w 458"/>
                  <a:gd name="T7" fmla="*/ 5416 h 472"/>
                  <a:gd name="T8" fmla="*/ 74291 w 458"/>
                  <a:gd name="T9" fmla="*/ 15887 h 472"/>
                  <a:gd name="T10" fmla="*/ 148582 w 458"/>
                  <a:gd name="T11" fmla="*/ 84850 h 472"/>
                  <a:gd name="T12" fmla="*/ 74291 w 458"/>
                  <a:gd name="T13" fmla="*/ 159590 h 472"/>
                  <a:gd name="T14" fmla="*/ 74291 w 458"/>
                  <a:gd name="T15" fmla="*/ 170061 h 472"/>
                  <a:gd name="T16" fmla="*/ 85110 w 458"/>
                  <a:gd name="T17" fmla="*/ 170061 h 472"/>
                  <a:gd name="T18" fmla="*/ 164810 w 458"/>
                  <a:gd name="T19" fmla="*/ 90266 h 472"/>
                  <a:gd name="T20" fmla="*/ 164810 w 458"/>
                  <a:gd name="T21" fmla="*/ 84850 h 472"/>
                  <a:gd name="T22" fmla="*/ 164810 w 458"/>
                  <a:gd name="T23" fmla="*/ 79795 h 472"/>
                  <a:gd name="T24" fmla="*/ 79700 w 458"/>
                  <a:gd name="T25" fmla="*/ 84850 h 472"/>
                  <a:gd name="T26" fmla="*/ 79700 w 458"/>
                  <a:gd name="T27" fmla="*/ 84850 h 472"/>
                  <a:gd name="T28" fmla="*/ 79700 w 458"/>
                  <a:gd name="T29" fmla="*/ 79795 h 472"/>
                  <a:gd name="T30" fmla="*/ 15868 w 458"/>
                  <a:gd name="T31" fmla="*/ 15887 h 472"/>
                  <a:gd name="T32" fmla="*/ 5410 w 458"/>
                  <a:gd name="T33" fmla="*/ 15887 h 472"/>
                  <a:gd name="T34" fmla="*/ 5410 w 458"/>
                  <a:gd name="T35" fmla="*/ 26719 h 472"/>
                  <a:gd name="T36" fmla="*/ 63832 w 458"/>
                  <a:gd name="T37" fmla="*/ 84850 h 472"/>
                  <a:gd name="T38" fmla="*/ 5410 w 458"/>
                  <a:gd name="T39" fmla="*/ 143342 h 472"/>
                  <a:gd name="T40" fmla="*/ 5410 w 458"/>
                  <a:gd name="T41" fmla="*/ 154174 h 472"/>
                  <a:gd name="T42" fmla="*/ 15868 w 458"/>
                  <a:gd name="T43" fmla="*/ 154174 h 472"/>
                  <a:gd name="T44" fmla="*/ 79700 w 458"/>
                  <a:gd name="T45" fmla="*/ 90266 h 472"/>
                  <a:gd name="T46" fmla="*/ 79700 w 458"/>
                  <a:gd name="T47" fmla="*/ 84850 h 4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58" h="472">
                    <a:moveTo>
                      <a:pt x="457" y="221"/>
                    </a:moveTo>
                    <a:lnTo>
                      <a:pt x="457" y="221"/>
                    </a:lnTo>
                    <a:cubicBezTo>
                      <a:pt x="236" y="15"/>
                      <a:pt x="236" y="15"/>
                      <a:pt x="236" y="15"/>
                    </a:cubicBezTo>
                    <a:cubicBezTo>
                      <a:pt x="236" y="0"/>
                      <a:pt x="221" y="0"/>
                      <a:pt x="206" y="15"/>
                    </a:cubicBezTo>
                    <a:cubicBezTo>
                      <a:pt x="206" y="15"/>
                      <a:pt x="206" y="30"/>
                      <a:pt x="206" y="44"/>
                    </a:cubicBezTo>
                    <a:cubicBezTo>
                      <a:pt x="412" y="235"/>
                      <a:pt x="412" y="235"/>
                      <a:pt x="412" y="235"/>
                    </a:cubicBezTo>
                    <a:cubicBezTo>
                      <a:pt x="206" y="442"/>
                      <a:pt x="206" y="442"/>
                      <a:pt x="206" y="442"/>
                    </a:cubicBezTo>
                    <a:cubicBezTo>
                      <a:pt x="206" y="456"/>
                      <a:pt x="206" y="456"/>
                      <a:pt x="206" y="471"/>
                    </a:cubicBezTo>
                    <a:cubicBezTo>
                      <a:pt x="221" y="471"/>
                      <a:pt x="236" y="471"/>
                      <a:pt x="236" y="471"/>
                    </a:cubicBezTo>
                    <a:cubicBezTo>
                      <a:pt x="457" y="250"/>
                      <a:pt x="457" y="250"/>
                      <a:pt x="457" y="250"/>
                    </a:cubicBezTo>
                    <a:cubicBezTo>
                      <a:pt x="457" y="250"/>
                      <a:pt x="457" y="250"/>
                      <a:pt x="457" y="235"/>
                    </a:cubicBezTo>
                    <a:cubicBezTo>
                      <a:pt x="457" y="235"/>
                      <a:pt x="457" y="235"/>
                      <a:pt x="457" y="221"/>
                    </a:cubicBezTo>
                    <a:close/>
                    <a:moveTo>
                      <a:pt x="221" y="235"/>
                    </a:moveTo>
                    <a:lnTo>
                      <a:pt x="221" y="235"/>
                    </a:lnTo>
                    <a:cubicBezTo>
                      <a:pt x="221" y="235"/>
                      <a:pt x="221" y="235"/>
                      <a:pt x="221" y="22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30" y="44"/>
                      <a:pt x="15" y="44"/>
                      <a:pt x="15" y="44"/>
                    </a:cubicBezTo>
                    <a:cubicBezTo>
                      <a:pt x="0" y="59"/>
                      <a:pt x="0" y="74"/>
                      <a:pt x="15" y="74"/>
                    </a:cubicBezTo>
                    <a:cubicBezTo>
                      <a:pt x="177" y="235"/>
                      <a:pt x="177" y="235"/>
                      <a:pt x="177" y="235"/>
                    </a:cubicBezTo>
                    <a:cubicBezTo>
                      <a:pt x="15" y="397"/>
                      <a:pt x="15" y="397"/>
                      <a:pt x="15" y="397"/>
                    </a:cubicBezTo>
                    <a:cubicBezTo>
                      <a:pt x="0" y="412"/>
                      <a:pt x="0" y="427"/>
                      <a:pt x="15" y="427"/>
                    </a:cubicBezTo>
                    <a:cubicBezTo>
                      <a:pt x="15" y="442"/>
                      <a:pt x="30" y="442"/>
                      <a:pt x="44" y="427"/>
                    </a:cubicBezTo>
                    <a:cubicBezTo>
                      <a:pt x="221" y="250"/>
                      <a:pt x="221" y="250"/>
                      <a:pt x="221" y="250"/>
                    </a:cubicBezTo>
                    <a:cubicBezTo>
                      <a:pt x="221" y="250"/>
                      <a:pt x="221" y="250"/>
                      <a:pt x="221" y="235"/>
                    </a:cubicBezTo>
                    <a:close/>
                  </a:path>
                </a:pathLst>
              </a:custGeom>
              <a:solidFill>
                <a:srgbClr val="333F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52C96CF-CDF5-4F23-B56B-036FC03A14BF}"/>
                </a:ext>
              </a:extLst>
            </p:cNvPr>
            <p:cNvGrpSpPr/>
            <p:nvPr/>
          </p:nvGrpSpPr>
          <p:grpSpPr>
            <a:xfrm>
              <a:off x="8609837" y="5127879"/>
              <a:ext cx="359726" cy="396978"/>
              <a:chOff x="8609837" y="5127879"/>
              <a:chExt cx="359726" cy="396978"/>
            </a:xfrm>
          </p:grpSpPr>
          <p:sp>
            <p:nvSpPr>
              <p:cNvPr id="44" name="Rectangle 43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5EBEF0E4-D118-41E9-8B19-BADA2C26A512}"/>
                  </a:ext>
                </a:extLst>
              </p:cNvPr>
              <p:cNvSpPr/>
              <p:nvPr/>
            </p:nvSpPr>
            <p:spPr>
              <a:xfrm>
                <a:off x="8609837" y="5127879"/>
                <a:ext cx="359725" cy="3969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45" name="Freeform 11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AAAEFA8E-C4C6-4A9F-9318-EB90B5358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9838" y="5127879"/>
                <a:ext cx="359725" cy="371238"/>
              </a:xfrm>
              <a:custGeom>
                <a:avLst/>
                <a:gdLst>
                  <a:gd name="T0" fmla="*/ 15868 w 458"/>
                  <a:gd name="T1" fmla="*/ 84850 h 472"/>
                  <a:gd name="T2" fmla="*/ 15868 w 458"/>
                  <a:gd name="T3" fmla="*/ 84850 h 472"/>
                  <a:gd name="T4" fmla="*/ 90519 w 458"/>
                  <a:gd name="T5" fmla="*/ 15887 h 472"/>
                  <a:gd name="T6" fmla="*/ 90519 w 458"/>
                  <a:gd name="T7" fmla="*/ 5416 h 472"/>
                  <a:gd name="T8" fmla="*/ 79700 w 458"/>
                  <a:gd name="T9" fmla="*/ 5416 h 472"/>
                  <a:gd name="T10" fmla="*/ 5410 w 458"/>
                  <a:gd name="T11" fmla="*/ 79795 h 472"/>
                  <a:gd name="T12" fmla="*/ 0 w 458"/>
                  <a:gd name="T13" fmla="*/ 84850 h 472"/>
                  <a:gd name="T14" fmla="*/ 5410 w 458"/>
                  <a:gd name="T15" fmla="*/ 90266 h 472"/>
                  <a:gd name="T16" fmla="*/ 79700 w 458"/>
                  <a:gd name="T17" fmla="*/ 170061 h 472"/>
                  <a:gd name="T18" fmla="*/ 90519 w 458"/>
                  <a:gd name="T19" fmla="*/ 170061 h 472"/>
                  <a:gd name="T20" fmla="*/ 90519 w 458"/>
                  <a:gd name="T21" fmla="*/ 159590 h 472"/>
                  <a:gd name="T22" fmla="*/ 15868 w 458"/>
                  <a:gd name="T23" fmla="*/ 84850 h 472"/>
                  <a:gd name="T24" fmla="*/ 106027 w 458"/>
                  <a:gd name="T25" fmla="*/ 84850 h 472"/>
                  <a:gd name="T26" fmla="*/ 106027 w 458"/>
                  <a:gd name="T27" fmla="*/ 84850 h 472"/>
                  <a:gd name="T28" fmla="*/ 164810 w 458"/>
                  <a:gd name="T29" fmla="*/ 26719 h 472"/>
                  <a:gd name="T30" fmla="*/ 164810 w 458"/>
                  <a:gd name="T31" fmla="*/ 15887 h 472"/>
                  <a:gd name="T32" fmla="*/ 153991 w 458"/>
                  <a:gd name="T33" fmla="*/ 15887 h 472"/>
                  <a:gd name="T34" fmla="*/ 90519 w 458"/>
                  <a:gd name="T35" fmla="*/ 79795 h 472"/>
                  <a:gd name="T36" fmla="*/ 85110 w 458"/>
                  <a:gd name="T37" fmla="*/ 84850 h 472"/>
                  <a:gd name="T38" fmla="*/ 90519 w 458"/>
                  <a:gd name="T39" fmla="*/ 90266 h 472"/>
                  <a:gd name="T40" fmla="*/ 153991 w 458"/>
                  <a:gd name="T41" fmla="*/ 154174 h 472"/>
                  <a:gd name="T42" fmla="*/ 164810 w 458"/>
                  <a:gd name="T43" fmla="*/ 154174 h 472"/>
                  <a:gd name="T44" fmla="*/ 164810 w 458"/>
                  <a:gd name="T45" fmla="*/ 143342 h 472"/>
                  <a:gd name="T46" fmla="*/ 106027 w 458"/>
                  <a:gd name="T47" fmla="*/ 84850 h 4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58" h="472">
                    <a:moveTo>
                      <a:pt x="44" y="235"/>
                    </a:moveTo>
                    <a:lnTo>
                      <a:pt x="44" y="235"/>
                    </a:lnTo>
                    <a:cubicBezTo>
                      <a:pt x="251" y="44"/>
                      <a:pt x="251" y="44"/>
                      <a:pt x="251" y="44"/>
                    </a:cubicBezTo>
                    <a:cubicBezTo>
                      <a:pt x="265" y="30"/>
                      <a:pt x="265" y="15"/>
                      <a:pt x="251" y="15"/>
                    </a:cubicBezTo>
                    <a:cubicBezTo>
                      <a:pt x="251" y="0"/>
                      <a:pt x="236" y="0"/>
                      <a:pt x="221" y="15"/>
                    </a:cubicBezTo>
                    <a:cubicBezTo>
                      <a:pt x="15" y="221"/>
                      <a:pt x="15" y="221"/>
                      <a:pt x="15" y="221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50"/>
                      <a:pt x="0" y="250"/>
                      <a:pt x="15" y="250"/>
                    </a:cubicBezTo>
                    <a:cubicBezTo>
                      <a:pt x="221" y="471"/>
                      <a:pt x="221" y="471"/>
                      <a:pt x="221" y="471"/>
                    </a:cubicBezTo>
                    <a:cubicBezTo>
                      <a:pt x="236" y="471"/>
                      <a:pt x="251" y="471"/>
                      <a:pt x="251" y="471"/>
                    </a:cubicBezTo>
                    <a:cubicBezTo>
                      <a:pt x="265" y="456"/>
                      <a:pt x="265" y="456"/>
                      <a:pt x="251" y="442"/>
                    </a:cubicBezTo>
                    <a:lnTo>
                      <a:pt x="44" y="235"/>
                    </a:lnTo>
                    <a:close/>
                    <a:moveTo>
                      <a:pt x="294" y="235"/>
                    </a:moveTo>
                    <a:lnTo>
                      <a:pt x="294" y="235"/>
                    </a:lnTo>
                    <a:cubicBezTo>
                      <a:pt x="457" y="74"/>
                      <a:pt x="457" y="74"/>
                      <a:pt x="457" y="74"/>
                    </a:cubicBezTo>
                    <a:cubicBezTo>
                      <a:pt x="457" y="74"/>
                      <a:pt x="457" y="59"/>
                      <a:pt x="457" y="44"/>
                    </a:cubicBezTo>
                    <a:cubicBezTo>
                      <a:pt x="442" y="44"/>
                      <a:pt x="427" y="44"/>
                      <a:pt x="427" y="44"/>
                    </a:cubicBezTo>
                    <a:cubicBezTo>
                      <a:pt x="251" y="221"/>
                      <a:pt x="251" y="221"/>
                      <a:pt x="251" y="221"/>
                    </a:cubicBezTo>
                    <a:cubicBezTo>
                      <a:pt x="251" y="235"/>
                      <a:pt x="236" y="235"/>
                      <a:pt x="236" y="235"/>
                    </a:cubicBezTo>
                    <a:cubicBezTo>
                      <a:pt x="236" y="250"/>
                      <a:pt x="251" y="250"/>
                      <a:pt x="251" y="250"/>
                    </a:cubicBezTo>
                    <a:cubicBezTo>
                      <a:pt x="427" y="427"/>
                      <a:pt x="427" y="427"/>
                      <a:pt x="427" y="427"/>
                    </a:cubicBezTo>
                    <a:cubicBezTo>
                      <a:pt x="427" y="442"/>
                      <a:pt x="442" y="442"/>
                      <a:pt x="457" y="427"/>
                    </a:cubicBezTo>
                    <a:cubicBezTo>
                      <a:pt x="457" y="427"/>
                      <a:pt x="457" y="412"/>
                      <a:pt x="457" y="397"/>
                    </a:cubicBezTo>
                    <a:lnTo>
                      <a:pt x="294" y="235"/>
                    </a:lnTo>
                    <a:close/>
                  </a:path>
                </a:pathLst>
              </a:custGeom>
              <a:solidFill>
                <a:srgbClr val="333F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/>
              </a:p>
            </p:txBody>
          </p:sp>
        </p:grpSp>
      </p:grp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ABFE42A2-7347-4839-B7F7-51AAF00F5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961" y="6129127"/>
            <a:ext cx="320044" cy="33397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fa-IR" sz="1400" kern="1200" smtClean="0">
                <a:solidFill>
                  <a:prstClr val="white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defRPr>
            </a:lvl1pPr>
          </a:lstStyle>
          <a:p>
            <a:fld id="{515A1170-5F23-45CF-98D6-9A2C1B5D3B32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2" name="Rectangle 1">
            <a:hlinkClick r:id="rId8" action="ppaction://hlinksldjump"/>
            <a:extLst>
              <a:ext uri="{FF2B5EF4-FFF2-40B4-BE49-F238E27FC236}">
                <a16:creationId xmlns:a16="http://schemas.microsoft.com/office/drawing/2014/main" id="{8EA536BC-013A-C9A1-5495-D8EFA3898073}"/>
              </a:ext>
            </a:extLst>
          </p:cNvPr>
          <p:cNvSpPr/>
          <p:nvPr userDrawn="1"/>
        </p:nvSpPr>
        <p:spPr>
          <a:xfrm>
            <a:off x="10691814" y="148139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kern="12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عنوان اول</a:t>
            </a:r>
            <a:endParaRPr lang="ko-KR" altLang="en-US" sz="1100" kern="12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9C278F26-452A-DF0C-63EE-5EF7D7F50292}"/>
              </a:ext>
            </a:extLst>
          </p:cNvPr>
          <p:cNvSpPr/>
          <p:nvPr userDrawn="1"/>
        </p:nvSpPr>
        <p:spPr>
          <a:xfrm>
            <a:off x="10597955" y="2141431"/>
            <a:ext cx="11245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algn="ctr" defTabSz="914400" rtl="0" eaLnBrk="1" latinLnBrk="1" hangingPunct="1">
              <a:defRPr/>
            </a:pPr>
            <a:r>
              <a:rPr lang="fa-IR" altLang="ko-KR" sz="1100" kern="1200" dirty="0">
                <a:solidFill>
                  <a:srgbClr val="F2F2F2"/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ریسک فاکتورها</a:t>
            </a:r>
            <a:endParaRPr lang="ko-KR" altLang="en-US" sz="1100" kern="1200" dirty="0">
              <a:solidFill>
                <a:srgbClr val="F2F2F2"/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66185490-245B-7539-C19C-38E7B639887E}"/>
              </a:ext>
            </a:extLst>
          </p:cNvPr>
          <p:cNvSpPr/>
          <p:nvPr userDrawn="1"/>
        </p:nvSpPr>
        <p:spPr>
          <a:xfrm>
            <a:off x="10691814" y="281445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بررسی خطر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65E51E67-F61D-FB1C-4248-C094D57C5439}"/>
              </a:ext>
            </a:extLst>
          </p:cNvPr>
          <p:cNvSpPr/>
          <p:nvPr userDrawn="1"/>
        </p:nvSpPr>
        <p:spPr>
          <a:xfrm>
            <a:off x="10691814" y="348098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تبدیل افکار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4" name="Rectangle 33">
            <a:hlinkClick r:id="rId5" action="ppaction://hlinksldjump"/>
            <a:extLst>
              <a:ext uri="{FF2B5EF4-FFF2-40B4-BE49-F238E27FC236}">
                <a16:creationId xmlns:a16="http://schemas.microsoft.com/office/drawing/2014/main" id="{82773BCE-FF15-0D5A-32DD-C423FC797023}"/>
              </a:ext>
            </a:extLst>
          </p:cNvPr>
          <p:cNvSpPr/>
          <p:nvPr userDrawn="1"/>
        </p:nvSpPr>
        <p:spPr>
          <a:xfrm>
            <a:off x="10691814" y="414751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پیشگیری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5" name="Rectangle 34">
            <a:hlinkClick r:id="rId6" action="ppaction://hlinksldjump"/>
            <a:extLst>
              <a:ext uri="{FF2B5EF4-FFF2-40B4-BE49-F238E27FC236}">
                <a16:creationId xmlns:a16="http://schemas.microsoft.com/office/drawing/2014/main" id="{E8DA4689-1E8B-B445-639D-B8352327FBE6}"/>
              </a:ext>
            </a:extLst>
          </p:cNvPr>
          <p:cNvSpPr/>
          <p:nvPr userDrawn="1"/>
        </p:nvSpPr>
        <p:spPr>
          <a:xfrm>
            <a:off x="10691814" y="481404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خانواده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6" name="Rectangle 35">
            <a:hlinkClick r:id="rId7" action="ppaction://hlinksldjump"/>
            <a:extLst>
              <a:ext uri="{FF2B5EF4-FFF2-40B4-BE49-F238E27FC236}">
                <a16:creationId xmlns:a16="http://schemas.microsoft.com/office/drawing/2014/main" id="{52B79AE0-6C82-8DA8-C765-A7368218FC24}"/>
              </a:ext>
            </a:extLst>
          </p:cNvPr>
          <p:cNvSpPr/>
          <p:nvPr userDrawn="1"/>
        </p:nvSpPr>
        <p:spPr>
          <a:xfrm>
            <a:off x="10691814" y="5480576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باورها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121F26B-27F3-0D40-75CC-20957D5FCFA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014" y="415486"/>
            <a:ext cx="752421" cy="79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19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صل 3"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22E86A-81E9-44FA-B77F-8A399376C320}"/>
              </a:ext>
            </a:extLst>
          </p:cNvPr>
          <p:cNvGrpSpPr/>
          <p:nvPr userDrawn="1"/>
        </p:nvGrpSpPr>
        <p:grpSpPr>
          <a:xfrm>
            <a:off x="-1" y="159657"/>
            <a:ext cx="12028847" cy="6698343"/>
            <a:chOff x="-3" y="159657"/>
            <a:chExt cx="12028850" cy="66983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4A32F2-AEB6-433C-8FBE-46391F2C68B6}"/>
                </a:ext>
              </a:extLst>
            </p:cNvPr>
            <p:cNvSpPr/>
            <p:nvPr/>
          </p:nvSpPr>
          <p:spPr>
            <a:xfrm>
              <a:off x="10596981" y="159658"/>
              <a:ext cx="1431866" cy="66983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8" name="KLSJD">
              <a:extLst>
                <a:ext uri="{FF2B5EF4-FFF2-40B4-BE49-F238E27FC236}">
                  <a16:creationId xmlns:a16="http://schemas.microsoft.com/office/drawing/2014/main" id="{1A3072AD-A886-4C3C-9CD0-B152FD68A748}"/>
                </a:ext>
              </a:extLst>
            </p:cNvPr>
            <p:cNvSpPr/>
            <p:nvPr/>
          </p:nvSpPr>
          <p:spPr>
            <a:xfrm flipH="1">
              <a:off x="-3" y="159657"/>
              <a:ext cx="10596983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5" name="LDSF2">
            <a:hlinkClick r:id="rId2" action="ppaction://hlinksldjump"/>
            <a:extLst>
              <a:ext uri="{FF2B5EF4-FFF2-40B4-BE49-F238E27FC236}">
                <a16:creationId xmlns:a16="http://schemas.microsoft.com/office/drawing/2014/main" id="{7EA48F09-43D1-41C4-9701-962D87C53E80}"/>
              </a:ext>
            </a:extLst>
          </p:cNvPr>
          <p:cNvSpPr/>
          <p:nvPr userDrawn="1"/>
        </p:nvSpPr>
        <p:spPr>
          <a:xfrm flipH="1">
            <a:off x="10691814" y="2093998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LKJFLSD3">
            <a:hlinkClick r:id="rId3" action="ppaction://hlinksldjump"/>
            <a:extLst>
              <a:ext uri="{FF2B5EF4-FFF2-40B4-BE49-F238E27FC236}">
                <a16:creationId xmlns:a16="http://schemas.microsoft.com/office/drawing/2014/main" id="{DA8412A5-7802-4193-B03C-F3878C385DC3}"/>
              </a:ext>
            </a:extLst>
          </p:cNvPr>
          <p:cNvSpPr/>
          <p:nvPr userDrawn="1"/>
        </p:nvSpPr>
        <p:spPr>
          <a:xfrm flipH="1">
            <a:off x="10691814" y="2758482"/>
            <a:ext cx="1236342" cy="369191"/>
          </a:xfrm>
          <a:prstGeom prst="roundRect">
            <a:avLst>
              <a:gd name="adj" fmla="val 17667"/>
            </a:avLst>
          </a:prstGeom>
          <a:solidFill>
            <a:srgbClr val="F34165"/>
          </a:solidFill>
          <a:ln>
            <a:noFill/>
          </a:ln>
          <a:effectLst>
            <a:outerShdw blurRad="152400" dist="38100" dir="5400000" algn="t" rotWithShape="0">
              <a:srgbClr val="F34165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DJFS4">
            <a:hlinkClick r:id="rId4" action="ppaction://hlinksldjump"/>
            <a:extLst>
              <a:ext uri="{FF2B5EF4-FFF2-40B4-BE49-F238E27FC236}">
                <a16:creationId xmlns:a16="http://schemas.microsoft.com/office/drawing/2014/main" id="{40B3A800-81FA-405C-BB79-F6FFEA4EE6A4}"/>
              </a:ext>
            </a:extLst>
          </p:cNvPr>
          <p:cNvSpPr/>
          <p:nvPr userDrawn="1"/>
        </p:nvSpPr>
        <p:spPr>
          <a:xfrm flipH="1">
            <a:off x="10691814" y="3422966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KLSJDLFKD5">
            <a:hlinkClick r:id="rId5" action="ppaction://hlinksldjump"/>
            <a:extLst>
              <a:ext uri="{FF2B5EF4-FFF2-40B4-BE49-F238E27FC236}">
                <a16:creationId xmlns:a16="http://schemas.microsoft.com/office/drawing/2014/main" id="{57362B67-2C8A-40CA-8DB6-017A752F3E82}"/>
              </a:ext>
            </a:extLst>
          </p:cNvPr>
          <p:cNvSpPr/>
          <p:nvPr userDrawn="1"/>
        </p:nvSpPr>
        <p:spPr>
          <a:xfrm flipH="1">
            <a:off x="10691814" y="4087450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JLSDF6">
            <a:hlinkClick r:id="rId6" action="ppaction://hlinksldjump"/>
            <a:extLst>
              <a:ext uri="{FF2B5EF4-FFF2-40B4-BE49-F238E27FC236}">
                <a16:creationId xmlns:a16="http://schemas.microsoft.com/office/drawing/2014/main" id="{4170AB31-F030-4FEF-9165-71DAA1E386CC}"/>
              </a:ext>
            </a:extLst>
          </p:cNvPr>
          <p:cNvSpPr/>
          <p:nvPr userDrawn="1"/>
        </p:nvSpPr>
        <p:spPr>
          <a:xfrm flipH="1">
            <a:off x="10691814" y="4751934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KJLFDS7">
            <a:hlinkClick r:id="rId7" action="ppaction://hlinksldjump"/>
            <a:extLst>
              <a:ext uri="{FF2B5EF4-FFF2-40B4-BE49-F238E27FC236}">
                <a16:creationId xmlns:a16="http://schemas.microsoft.com/office/drawing/2014/main" id="{69477C11-0AAC-4E50-8584-D85B7E9B0BD0}"/>
              </a:ext>
            </a:extLst>
          </p:cNvPr>
          <p:cNvSpPr/>
          <p:nvPr userDrawn="1"/>
        </p:nvSpPr>
        <p:spPr>
          <a:xfrm flipH="1">
            <a:off x="10691814" y="5416416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8" name="KSDLJFL">
            <a:hlinkClick r:id="rId8" action="ppaction://hlinksldjump"/>
            <a:extLst>
              <a:ext uri="{FF2B5EF4-FFF2-40B4-BE49-F238E27FC236}">
                <a16:creationId xmlns:a16="http://schemas.microsoft.com/office/drawing/2014/main" id="{E84E1FEA-DBEA-4477-80D8-993E62232819}"/>
              </a:ext>
            </a:extLst>
          </p:cNvPr>
          <p:cNvSpPr/>
          <p:nvPr userDrawn="1"/>
        </p:nvSpPr>
        <p:spPr>
          <a:xfrm flipH="1">
            <a:off x="10691814" y="1429514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LJDSF">
            <a:extLst>
              <a:ext uri="{FF2B5EF4-FFF2-40B4-BE49-F238E27FC236}">
                <a16:creationId xmlns:a16="http://schemas.microsoft.com/office/drawing/2014/main" id="{0774AFE4-F55A-4F60-B582-E42DA262C3D8}"/>
              </a:ext>
            </a:extLst>
          </p:cNvPr>
          <p:cNvSpPr/>
          <p:nvPr userDrawn="1"/>
        </p:nvSpPr>
        <p:spPr>
          <a:xfrm flipH="1">
            <a:off x="11625850" y="2179545"/>
            <a:ext cx="193387" cy="195506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C0AB777-7521-4C7B-9CAC-152F6270606E}"/>
              </a:ext>
            </a:extLst>
          </p:cNvPr>
          <p:cNvGrpSpPr/>
          <p:nvPr userDrawn="1"/>
        </p:nvGrpSpPr>
        <p:grpSpPr>
          <a:xfrm>
            <a:off x="11623189" y="5477956"/>
            <a:ext cx="216683" cy="246110"/>
            <a:chOff x="363538" y="3013075"/>
            <a:chExt cx="257175" cy="292101"/>
          </a:xfrm>
          <a:solidFill>
            <a:srgbClr val="333F50"/>
          </a:solidFill>
        </p:grpSpPr>
        <p:sp>
          <p:nvSpPr>
            <p:cNvPr id="22" name="Freeform 76">
              <a:extLst>
                <a:ext uri="{FF2B5EF4-FFF2-40B4-BE49-F238E27FC236}">
                  <a16:creationId xmlns:a16="http://schemas.microsoft.com/office/drawing/2014/main" id="{2CFD0814-927F-41E1-B430-357D54D5F8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538" y="3068638"/>
              <a:ext cx="257175" cy="2365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0" y="44"/>
                </a:cxn>
                <a:cxn ang="0">
                  <a:pos x="37" y="94"/>
                </a:cxn>
                <a:cxn ang="0">
                  <a:pos x="51" y="87"/>
                </a:cxn>
                <a:cxn ang="0">
                  <a:pos x="66" y="94"/>
                </a:cxn>
                <a:cxn ang="0">
                  <a:pos x="102" y="44"/>
                </a:cxn>
                <a:cxn ang="0">
                  <a:pos x="51" y="15"/>
                </a:cxn>
                <a:cxn ang="0">
                  <a:pos x="22" y="73"/>
                </a:cxn>
                <a:cxn ang="0">
                  <a:pos x="22" y="22"/>
                </a:cxn>
                <a:cxn ang="0">
                  <a:pos x="37" y="22"/>
                </a:cxn>
                <a:cxn ang="0">
                  <a:pos x="22" y="73"/>
                </a:cxn>
              </a:cxnLst>
              <a:rect l="0" t="0" r="r" b="b"/>
              <a:pathLst>
                <a:path w="102" h="94">
                  <a:moveTo>
                    <a:pt x="51" y="15"/>
                  </a:moveTo>
                  <a:cubicBezTo>
                    <a:pt x="13" y="0"/>
                    <a:pt x="0" y="22"/>
                    <a:pt x="0" y="44"/>
                  </a:cubicBezTo>
                  <a:cubicBezTo>
                    <a:pt x="0" y="65"/>
                    <a:pt x="26" y="94"/>
                    <a:pt x="37" y="94"/>
                  </a:cubicBezTo>
                  <a:cubicBezTo>
                    <a:pt x="51" y="94"/>
                    <a:pt x="51" y="87"/>
                    <a:pt x="51" y="87"/>
                  </a:cubicBezTo>
                  <a:cubicBezTo>
                    <a:pt x="51" y="87"/>
                    <a:pt x="51" y="94"/>
                    <a:pt x="66" y="94"/>
                  </a:cubicBezTo>
                  <a:cubicBezTo>
                    <a:pt x="76" y="94"/>
                    <a:pt x="102" y="65"/>
                    <a:pt x="102" y="44"/>
                  </a:cubicBezTo>
                  <a:cubicBezTo>
                    <a:pt x="102" y="22"/>
                    <a:pt x="89" y="0"/>
                    <a:pt x="51" y="15"/>
                  </a:cubicBezTo>
                  <a:close/>
                  <a:moveTo>
                    <a:pt x="22" y="73"/>
                  </a:moveTo>
                  <a:cubicBezTo>
                    <a:pt x="0" y="44"/>
                    <a:pt x="22" y="22"/>
                    <a:pt x="22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22" y="36"/>
                    <a:pt x="22" y="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3" name="Freeform 77">
              <a:extLst>
                <a:ext uri="{FF2B5EF4-FFF2-40B4-BE49-F238E27FC236}">
                  <a16:creationId xmlns:a16="http://schemas.microsoft.com/office/drawing/2014/main" id="{B8346936-7B76-441E-9A6F-BB1A0B5F3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1" y="3013075"/>
              <a:ext cx="73025" cy="73025"/>
            </a:xfrm>
            <a:custGeom>
              <a:avLst/>
              <a:gdLst/>
              <a:ahLst/>
              <a:cxnLst>
                <a:cxn ang="0">
                  <a:pos x="29" y="29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22" y="29"/>
                </a:cxn>
                <a:cxn ang="0">
                  <a:pos x="29" y="29"/>
                </a:cxn>
              </a:cxnLst>
              <a:rect l="0" t="0" r="r" b="b"/>
              <a:pathLst>
                <a:path w="29" h="29">
                  <a:moveTo>
                    <a:pt x="29" y="29"/>
                  </a:moveTo>
                  <a:cubicBezTo>
                    <a:pt x="22" y="15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9"/>
                    <a:pt x="22" y="29"/>
                    <a:pt x="22" y="29"/>
                  </a:cubicBezTo>
                  <a:lnTo>
                    <a:pt x="29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4" name="Freeform 78">
              <a:extLst>
                <a:ext uri="{FF2B5EF4-FFF2-40B4-BE49-F238E27FC236}">
                  <a16:creationId xmlns:a16="http://schemas.microsoft.com/office/drawing/2014/main" id="{C1046E8F-DC43-49C1-BA1B-9168FAA53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6" y="3013075"/>
              <a:ext cx="90488" cy="7302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9"/>
                </a:cxn>
                <a:cxn ang="0">
                  <a:pos x="36" y="0"/>
                </a:cxn>
              </a:cxnLst>
              <a:rect l="0" t="0" r="r" b="b"/>
              <a:pathLst>
                <a:path w="36" h="29">
                  <a:moveTo>
                    <a:pt x="36" y="0"/>
                  </a:moveTo>
                  <a:cubicBezTo>
                    <a:pt x="36" y="0"/>
                    <a:pt x="0" y="0"/>
                    <a:pt x="0" y="29"/>
                  </a:cubicBezTo>
                  <a:cubicBezTo>
                    <a:pt x="0" y="29"/>
                    <a:pt x="36" y="29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25" name="Freeform 79">
            <a:extLst>
              <a:ext uri="{FF2B5EF4-FFF2-40B4-BE49-F238E27FC236}">
                <a16:creationId xmlns:a16="http://schemas.microsoft.com/office/drawing/2014/main" id="{062F26DC-79A9-4F66-B1F4-CBDD2CE6AA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14202" y="3481524"/>
            <a:ext cx="216683" cy="246109"/>
          </a:xfrm>
          <a:custGeom>
            <a:avLst/>
            <a:gdLst>
              <a:gd name="T0" fmla="*/ 219355 w 102"/>
              <a:gd name="T1" fmla="*/ 274473 h 116"/>
              <a:gd name="T2" fmla="*/ 206749 w 102"/>
              <a:gd name="T3" fmla="*/ 274473 h 116"/>
              <a:gd name="T4" fmla="*/ 257175 w 102"/>
              <a:gd name="T5" fmla="*/ 183822 h 116"/>
              <a:gd name="T6" fmla="*/ 173971 w 102"/>
              <a:gd name="T7" fmla="*/ 78061 h 116"/>
              <a:gd name="T8" fmla="*/ 194142 w 102"/>
              <a:gd name="T9" fmla="*/ 37772 h 116"/>
              <a:gd name="T10" fmla="*/ 191621 w 102"/>
              <a:gd name="T11" fmla="*/ 25181 h 116"/>
              <a:gd name="T12" fmla="*/ 141194 w 102"/>
              <a:gd name="T13" fmla="*/ 2518 h 116"/>
              <a:gd name="T14" fmla="*/ 133630 w 102"/>
              <a:gd name="T15" fmla="*/ 0 h 116"/>
              <a:gd name="T16" fmla="*/ 128588 w 102"/>
              <a:gd name="T17" fmla="*/ 5036 h 116"/>
              <a:gd name="T18" fmla="*/ 70597 w 102"/>
              <a:gd name="T19" fmla="*/ 115833 h 116"/>
              <a:gd name="T20" fmla="*/ 78161 w 102"/>
              <a:gd name="T21" fmla="*/ 143532 h 116"/>
              <a:gd name="T22" fmla="*/ 70597 w 102"/>
              <a:gd name="T23" fmla="*/ 158641 h 116"/>
              <a:gd name="T24" fmla="*/ 103374 w 102"/>
              <a:gd name="T25" fmla="*/ 173749 h 116"/>
              <a:gd name="T26" fmla="*/ 110938 w 102"/>
              <a:gd name="T27" fmla="*/ 158641 h 116"/>
              <a:gd name="T28" fmla="*/ 110938 w 102"/>
              <a:gd name="T29" fmla="*/ 158641 h 116"/>
              <a:gd name="T30" fmla="*/ 136151 w 102"/>
              <a:gd name="T31" fmla="*/ 148568 h 116"/>
              <a:gd name="T32" fmla="*/ 156322 w 102"/>
              <a:gd name="T33" fmla="*/ 110797 h 116"/>
              <a:gd name="T34" fmla="*/ 219355 w 102"/>
              <a:gd name="T35" fmla="*/ 183822 h 116"/>
              <a:gd name="T36" fmla="*/ 146237 w 102"/>
              <a:gd name="T37" fmla="*/ 256847 h 116"/>
              <a:gd name="T38" fmla="*/ 93289 w 102"/>
              <a:gd name="T39" fmla="*/ 239220 h 116"/>
              <a:gd name="T40" fmla="*/ 93289 w 102"/>
              <a:gd name="T41" fmla="*/ 229147 h 116"/>
              <a:gd name="T42" fmla="*/ 100853 w 102"/>
              <a:gd name="T43" fmla="*/ 219075 h 116"/>
              <a:gd name="T44" fmla="*/ 146237 w 102"/>
              <a:gd name="T45" fmla="*/ 219075 h 116"/>
              <a:gd name="T46" fmla="*/ 146237 w 102"/>
              <a:gd name="T47" fmla="*/ 201448 h 116"/>
              <a:gd name="T48" fmla="*/ 75640 w 102"/>
              <a:gd name="T49" fmla="*/ 201448 h 116"/>
              <a:gd name="T50" fmla="*/ 40341 w 102"/>
              <a:gd name="T51" fmla="*/ 201448 h 116"/>
              <a:gd name="T52" fmla="*/ 0 w 102"/>
              <a:gd name="T53" fmla="*/ 201448 h 116"/>
              <a:gd name="T54" fmla="*/ 0 w 102"/>
              <a:gd name="T55" fmla="*/ 219075 h 116"/>
              <a:gd name="T56" fmla="*/ 42863 w 102"/>
              <a:gd name="T57" fmla="*/ 219075 h 116"/>
              <a:gd name="T58" fmla="*/ 45384 w 102"/>
              <a:gd name="T59" fmla="*/ 219075 h 116"/>
              <a:gd name="T60" fmla="*/ 55469 w 102"/>
              <a:gd name="T61" fmla="*/ 229147 h 116"/>
              <a:gd name="T62" fmla="*/ 55469 w 102"/>
              <a:gd name="T63" fmla="*/ 239220 h 116"/>
              <a:gd name="T64" fmla="*/ 55469 w 102"/>
              <a:gd name="T65" fmla="*/ 274473 h 116"/>
              <a:gd name="T66" fmla="*/ 20171 w 102"/>
              <a:gd name="T67" fmla="*/ 292100 h 116"/>
              <a:gd name="T68" fmla="*/ 257175 w 102"/>
              <a:gd name="T69" fmla="*/ 292100 h 116"/>
              <a:gd name="T70" fmla="*/ 219355 w 102"/>
              <a:gd name="T71" fmla="*/ 274473 h 116"/>
              <a:gd name="T72" fmla="*/ 156322 w 102"/>
              <a:gd name="T73" fmla="*/ 25181 h 116"/>
              <a:gd name="T74" fmla="*/ 151279 w 102"/>
              <a:gd name="T75" fmla="*/ 30217 h 116"/>
              <a:gd name="T76" fmla="*/ 108417 w 102"/>
              <a:gd name="T77" fmla="*/ 110797 h 116"/>
              <a:gd name="T78" fmla="*/ 93289 w 102"/>
              <a:gd name="T79" fmla="*/ 103242 h 116"/>
              <a:gd name="T80" fmla="*/ 93289 w 102"/>
              <a:gd name="T81" fmla="*/ 98206 h 116"/>
              <a:gd name="T82" fmla="*/ 133630 w 102"/>
              <a:gd name="T83" fmla="*/ 25181 h 116"/>
              <a:gd name="T84" fmla="*/ 138673 w 102"/>
              <a:gd name="T85" fmla="*/ 20145 h 116"/>
              <a:gd name="T86" fmla="*/ 146237 w 102"/>
              <a:gd name="T87" fmla="*/ 20145 h 116"/>
              <a:gd name="T88" fmla="*/ 156322 w 102"/>
              <a:gd name="T89" fmla="*/ 25181 h 116"/>
              <a:gd name="T90" fmla="*/ 156322 w 102"/>
              <a:gd name="T91" fmla="*/ 25181 h 11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2" h="116">
                <a:moveTo>
                  <a:pt x="87" y="109"/>
                </a:moveTo>
                <a:cubicBezTo>
                  <a:pt x="82" y="109"/>
                  <a:pt x="82" y="109"/>
                  <a:pt x="82" y="109"/>
                </a:cubicBezTo>
                <a:cubicBezTo>
                  <a:pt x="94" y="101"/>
                  <a:pt x="102" y="88"/>
                  <a:pt x="102" y="73"/>
                </a:cubicBezTo>
                <a:cubicBezTo>
                  <a:pt x="102" y="52"/>
                  <a:pt x="88" y="35"/>
                  <a:pt x="69" y="31"/>
                </a:cubicBezTo>
                <a:cubicBezTo>
                  <a:pt x="77" y="15"/>
                  <a:pt x="77" y="15"/>
                  <a:pt x="77" y="15"/>
                </a:cubicBezTo>
                <a:cubicBezTo>
                  <a:pt x="78" y="13"/>
                  <a:pt x="77" y="11"/>
                  <a:pt x="76" y="10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0"/>
                  <a:pt x="54" y="0"/>
                  <a:pt x="53" y="0"/>
                </a:cubicBezTo>
                <a:cubicBezTo>
                  <a:pt x="52" y="1"/>
                  <a:pt x="52" y="2"/>
                  <a:pt x="51" y="2"/>
                </a:cubicBezTo>
                <a:cubicBezTo>
                  <a:pt x="28" y="46"/>
                  <a:pt x="28" y="46"/>
                  <a:pt x="28" y="46"/>
                </a:cubicBezTo>
                <a:cubicBezTo>
                  <a:pt x="26" y="50"/>
                  <a:pt x="28" y="55"/>
                  <a:pt x="31" y="57"/>
                </a:cubicBezTo>
                <a:cubicBezTo>
                  <a:pt x="28" y="63"/>
                  <a:pt x="28" y="63"/>
                  <a:pt x="28" y="63"/>
                </a:cubicBezTo>
                <a:cubicBezTo>
                  <a:pt x="41" y="69"/>
                  <a:pt x="41" y="69"/>
                  <a:pt x="41" y="69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8" y="65"/>
                  <a:pt x="52" y="63"/>
                  <a:pt x="54" y="59"/>
                </a:cubicBezTo>
                <a:cubicBezTo>
                  <a:pt x="62" y="44"/>
                  <a:pt x="62" y="44"/>
                  <a:pt x="62" y="44"/>
                </a:cubicBezTo>
                <a:cubicBezTo>
                  <a:pt x="76" y="46"/>
                  <a:pt x="87" y="58"/>
                  <a:pt x="87" y="73"/>
                </a:cubicBezTo>
                <a:cubicBezTo>
                  <a:pt x="87" y="89"/>
                  <a:pt x="74" y="102"/>
                  <a:pt x="58" y="102"/>
                </a:cubicBezTo>
                <a:cubicBezTo>
                  <a:pt x="51" y="102"/>
                  <a:pt x="42" y="99"/>
                  <a:pt x="37" y="95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89"/>
                  <a:pt x="38" y="87"/>
                  <a:pt x="40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0"/>
                  <a:pt x="58" y="80"/>
                  <a:pt x="58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7"/>
                  <a:pt x="0" y="87"/>
                  <a:pt x="0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18" y="87"/>
                  <a:pt x="18" y="87"/>
                  <a:pt x="18" y="87"/>
                </a:cubicBezTo>
                <a:cubicBezTo>
                  <a:pt x="20" y="87"/>
                  <a:pt x="22" y="89"/>
                  <a:pt x="22" y="91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14" y="109"/>
                  <a:pt x="8" y="108"/>
                  <a:pt x="8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08"/>
                  <a:pt x="95" y="109"/>
                  <a:pt x="87" y="109"/>
                </a:cubicBezTo>
                <a:close/>
                <a:moveTo>
                  <a:pt x="62" y="10"/>
                </a:moveTo>
                <a:cubicBezTo>
                  <a:pt x="61" y="10"/>
                  <a:pt x="60" y="11"/>
                  <a:pt x="60" y="12"/>
                </a:cubicBezTo>
                <a:cubicBezTo>
                  <a:pt x="43" y="44"/>
                  <a:pt x="43" y="44"/>
                  <a:pt x="43" y="44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0"/>
                  <a:pt x="37" y="40"/>
                  <a:pt x="37" y="39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9"/>
                  <a:pt x="54" y="8"/>
                  <a:pt x="55" y="8"/>
                </a:cubicBezTo>
                <a:cubicBezTo>
                  <a:pt x="56" y="7"/>
                  <a:pt x="57" y="7"/>
                  <a:pt x="58" y="8"/>
                </a:cubicBezTo>
                <a:cubicBezTo>
                  <a:pt x="62" y="10"/>
                  <a:pt x="62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 111">
            <a:extLst>
              <a:ext uri="{FF2B5EF4-FFF2-40B4-BE49-F238E27FC236}">
                <a16:creationId xmlns:a16="http://schemas.microsoft.com/office/drawing/2014/main" id="{380AD436-290C-4BF8-BA98-9A748E33653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14202" y="4170682"/>
            <a:ext cx="231396" cy="199295"/>
          </a:xfrm>
          <a:custGeom>
            <a:avLst/>
            <a:gdLst>
              <a:gd name="T0" fmla="*/ 256847 w 116"/>
              <a:gd name="T1" fmla="*/ 55360 h 94"/>
              <a:gd name="T2" fmla="*/ 211521 w 116"/>
              <a:gd name="T3" fmla="*/ 55360 h 94"/>
              <a:gd name="T4" fmla="*/ 203966 w 116"/>
              <a:gd name="T5" fmla="*/ 17614 h 94"/>
              <a:gd name="T6" fmla="*/ 183822 w 116"/>
              <a:gd name="T7" fmla="*/ 0 h 94"/>
              <a:gd name="T8" fmla="*/ 110797 w 116"/>
              <a:gd name="T9" fmla="*/ 0 h 94"/>
              <a:gd name="T10" fmla="*/ 88134 w 116"/>
              <a:gd name="T11" fmla="*/ 17614 h 94"/>
              <a:gd name="T12" fmla="*/ 80579 w 116"/>
              <a:gd name="T13" fmla="*/ 55360 h 94"/>
              <a:gd name="T14" fmla="*/ 37772 w 116"/>
              <a:gd name="T15" fmla="*/ 55360 h 94"/>
              <a:gd name="T16" fmla="*/ 0 w 116"/>
              <a:gd name="T17" fmla="*/ 90589 h 94"/>
              <a:gd name="T18" fmla="*/ 0 w 116"/>
              <a:gd name="T19" fmla="*/ 201308 h 94"/>
              <a:gd name="T20" fmla="*/ 37772 w 116"/>
              <a:gd name="T21" fmla="*/ 236537 h 94"/>
              <a:gd name="T22" fmla="*/ 256847 w 116"/>
              <a:gd name="T23" fmla="*/ 236537 h 94"/>
              <a:gd name="T24" fmla="*/ 292100 w 116"/>
              <a:gd name="T25" fmla="*/ 201308 h 94"/>
              <a:gd name="T26" fmla="*/ 292100 w 116"/>
              <a:gd name="T27" fmla="*/ 90589 h 94"/>
              <a:gd name="T28" fmla="*/ 256847 w 116"/>
              <a:gd name="T29" fmla="*/ 55360 h 94"/>
              <a:gd name="T30" fmla="*/ 105760 w 116"/>
              <a:gd name="T31" fmla="*/ 22647 h 94"/>
              <a:gd name="T32" fmla="*/ 110797 w 116"/>
              <a:gd name="T33" fmla="*/ 17614 h 94"/>
              <a:gd name="T34" fmla="*/ 183822 w 116"/>
              <a:gd name="T35" fmla="*/ 17614 h 94"/>
              <a:gd name="T36" fmla="*/ 186340 w 116"/>
              <a:gd name="T37" fmla="*/ 22647 h 94"/>
              <a:gd name="T38" fmla="*/ 193894 w 116"/>
              <a:gd name="T39" fmla="*/ 55360 h 94"/>
              <a:gd name="T40" fmla="*/ 98206 w 116"/>
              <a:gd name="T41" fmla="*/ 55360 h 94"/>
              <a:gd name="T42" fmla="*/ 105760 w 116"/>
              <a:gd name="T43" fmla="*/ 22647 h 94"/>
              <a:gd name="T44" fmla="*/ 201448 w 116"/>
              <a:gd name="T45" fmla="*/ 163563 h 94"/>
              <a:gd name="T46" fmla="*/ 163677 w 116"/>
              <a:gd name="T47" fmla="*/ 163563 h 94"/>
              <a:gd name="T48" fmla="*/ 163677 w 116"/>
              <a:gd name="T49" fmla="*/ 201308 h 94"/>
              <a:gd name="T50" fmla="*/ 128423 w 116"/>
              <a:gd name="T51" fmla="*/ 201308 h 94"/>
              <a:gd name="T52" fmla="*/ 128423 w 116"/>
              <a:gd name="T53" fmla="*/ 163563 h 94"/>
              <a:gd name="T54" fmla="*/ 90652 w 116"/>
              <a:gd name="T55" fmla="*/ 163563 h 94"/>
              <a:gd name="T56" fmla="*/ 90652 w 116"/>
              <a:gd name="T57" fmla="*/ 128334 h 94"/>
              <a:gd name="T58" fmla="*/ 128423 w 116"/>
              <a:gd name="T59" fmla="*/ 128334 h 94"/>
              <a:gd name="T60" fmla="*/ 128423 w 116"/>
              <a:gd name="T61" fmla="*/ 90589 h 94"/>
              <a:gd name="T62" fmla="*/ 163677 w 116"/>
              <a:gd name="T63" fmla="*/ 90589 h 94"/>
              <a:gd name="T64" fmla="*/ 163677 w 116"/>
              <a:gd name="T65" fmla="*/ 128334 h 94"/>
              <a:gd name="T66" fmla="*/ 201448 w 116"/>
              <a:gd name="T67" fmla="*/ 128334 h 94"/>
              <a:gd name="T68" fmla="*/ 201448 w 116"/>
              <a:gd name="T69" fmla="*/ 163563 h 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6" h="94">
                <a:moveTo>
                  <a:pt x="102" y="22"/>
                </a:moveTo>
                <a:cubicBezTo>
                  <a:pt x="84" y="22"/>
                  <a:pt x="84" y="22"/>
                  <a:pt x="84" y="22"/>
                </a:cubicBezTo>
                <a:cubicBezTo>
                  <a:pt x="81" y="7"/>
                  <a:pt x="81" y="7"/>
                  <a:pt x="81" y="7"/>
                </a:cubicBezTo>
                <a:cubicBezTo>
                  <a:pt x="81" y="3"/>
                  <a:pt x="77" y="0"/>
                  <a:pt x="7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3"/>
                  <a:pt x="35" y="7"/>
                </a:cubicBezTo>
                <a:cubicBezTo>
                  <a:pt x="32" y="22"/>
                  <a:pt x="32" y="22"/>
                  <a:pt x="3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7" y="22"/>
                  <a:pt x="0" y="28"/>
                  <a:pt x="0" y="3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8"/>
                  <a:pt x="7" y="94"/>
                  <a:pt x="15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0" y="94"/>
                  <a:pt x="116" y="88"/>
                  <a:pt x="116" y="80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28"/>
                  <a:pt x="110" y="22"/>
                  <a:pt x="102" y="22"/>
                </a:cubicBezTo>
                <a:close/>
                <a:moveTo>
                  <a:pt x="42" y="9"/>
                </a:moveTo>
                <a:cubicBezTo>
                  <a:pt x="44" y="7"/>
                  <a:pt x="44" y="7"/>
                  <a:pt x="44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4" y="9"/>
                  <a:pt x="74" y="9"/>
                  <a:pt x="74" y="9"/>
                </a:cubicBezTo>
                <a:cubicBezTo>
                  <a:pt x="77" y="22"/>
                  <a:pt x="77" y="22"/>
                  <a:pt x="77" y="22"/>
                </a:cubicBezTo>
                <a:cubicBezTo>
                  <a:pt x="39" y="22"/>
                  <a:pt x="39" y="22"/>
                  <a:pt x="39" y="22"/>
                </a:cubicBezTo>
                <a:lnTo>
                  <a:pt x="42" y="9"/>
                </a:lnTo>
                <a:close/>
                <a:moveTo>
                  <a:pt x="80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80"/>
                  <a:pt x="65" y="80"/>
                  <a:pt x="65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65"/>
                  <a:pt x="51" y="65"/>
                  <a:pt x="51" y="65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51"/>
                  <a:pt x="36" y="51"/>
                  <a:pt x="36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36"/>
                  <a:pt x="51" y="36"/>
                  <a:pt x="51" y="36"/>
                </a:cubicBezTo>
                <a:cubicBezTo>
                  <a:pt x="65" y="36"/>
                  <a:pt x="65" y="36"/>
                  <a:pt x="65" y="36"/>
                </a:cubicBezTo>
                <a:cubicBezTo>
                  <a:pt x="65" y="51"/>
                  <a:pt x="65" y="51"/>
                  <a:pt x="65" y="51"/>
                </a:cubicBezTo>
                <a:cubicBezTo>
                  <a:pt x="80" y="51"/>
                  <a:pt x="80" y="51"/>
                  <a:pt x="80" y="51"/>
                </a:cubicBezTo>
                <a:lnTo>
                  <a:pt x="80" y="65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152">
            <a:extLst>
              <a:ext uri="{FF2B5EF4-FFF2-40B4-BE49-F238E27FC236}">
                <a16:creationId xmlns:a16="http://schemas.microsoft.com/office/drawing/2014/main" id="{5E877A3A-7D8F-46BC-84A9-28C904DD2A4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70358" y="4812806"/>
            <a:ext cx="124392" cy="247446"/>
          </a:xfrm>
          <a:custGeom>
            <a:avLst/>
            <a:gdLst>
              <a:gd name="T0" fmla="*/ 109456 w 58"/>
              <a:gd name="T1" fmla="*/ 156971 h 116"/>
              <a:gd name="T2" fmla="*/ 109456 w 58"/>
              <a:gd name="T3" fmla="*/ 126590 h 116"/>
              <a:gd name="T4" fmla="*/ 109456 w 58"/>
              <a:gd name="T5" fmla="*/ 35445 h 116"/>
              <a:gd name="T6" fmla="*/ 73819 w 58"/>
              <a:gd name="T7" fmla="*/ 0 h 116"/>
              <a:gd name="T8" fmla="*/ 35637 w 58"/>
              <a:gd name="T9" fmla="*/ 35445 h 116"/>
              <a:gd name="T10" fmla="*/ 35637 w 58"/>
              <a:gd name="T11" fmla="*/ 126590 h 116"/>
              <a:gd name="T12" fmla="*/ 35637 w 58"/>
              <a:gd name="T13" fmla="*/ 156971 h 116"/>
              <a:gd name="T14" fmla="*/ 0 w 58"/>
              <a:gd name="T15" fmla="*/ 220266 h 116"/>
              <a:gd name="T16" fmla="*/ 73819 w 58"/>
              <a:gd name="T17" fmla="*/ 293688 h 116"/>
              <a:gd name="T18" fmla="*/ 147638 w 58"/>
              <a:gd name="T19" fmla="*/ 220266 h 116"/>
              <a:gd name="T20" fmla="*/ 109456 w 58"/>
              <a:gd name="T21" fmla="*/ 156971 h 116"/>
              <a:gd name="T22" fmla="*/ 53455 w 58"/>
              <a:gd name="T23" fmla="*/ 108867 h 116"/>
              <a:gd name="T24" fmla="*/ 73819 w 58"/>
              <a:gd name="T25" fmla="*/ 108867 h 116"/>
              <a:gd name="T26" fmla="*/ 73819 w 58"/>
              <a:gd name="T27" fmla="*/ 91145 h 116"/>
              <a:gd name="T28" fmla="*/ 53455 w 58"/>
              <a:gd name="T29" fmla="*/ 91145 h 116"/>
              <a:gd name="T30" fmla="*/ 53455 w 58"/>
              <a:gd name="T31" fmla="*/ 73422 h 116"/>
              <a:gd name="T32" fmla="*/ 73819 w 58"/>
              <a:gd name="T33" fmla="*/ 73422 h 116"/>
              <a:gd name="T34" fmla="*/ 73819 w 58"/>
              <a:gd name="T35" fmla="*/ 53168 h 116"/>
              <a:gd name="T36" fmla="*/ 53455 w 58"/>
              <a:gd name="T37" fmla="*/ 53168 h 116"/>
              <a:gd name="T38" fmla="*/ 53455 w 58"/>
              <a:gd name="T39" fmla="*/ 35445 h 116"/>
              <a:gd name="T40" fmla="*/ 73819 w 58"/>
              <a:gd name="T41" fmla="*/ 17723 h 116"/>
              <a:gd name="T42" fmla="*/ 91637 w 58"/>
              <a:gd name="T43" fmla="*/ 35445 h 116"/>
              <a:gd name="T44" fmla="*/ 91637 w 58"/>
              <a:gd name="T45" fmla="*/ 126590 h 116"/>
              <a:gd name="T46" fmla="*/ 53455 w 58"/>
              <a:gd name="T47" fmla="*/ 126590 h 116"/>
              <a:gd name="T48" fmla="*/ 53455 w 58"/>
              <a:gd name="T49" fmla="*/ 108867 h 116"/>
              <a:gd name="T50" fmla="*/ 73819 w 58"/>
              <a:gd name="T51" fmla="*/ 273434 h 116"/>
              <a:gd name="T52" fmla="*/ 17818 w 58"/>
              <a:gd name="T53" fmla="*/ 220266 h 116"/>
              <a:gd name="T54" fmla="*/ 17818 w 58"/>
              <a:gd name="T55" fmla="*/ 210139 h 116"/>
              <a:gd name="T56" fmla="*/ 73819 w 58"/>
              <a:gd name="T57" fmla="*/ 255711 h 116"/>
              <a:gd name="T58" fmla="*/ 127274 w 58"/>
              <a:gd name="T59" fmla="*/ 210139 h 116"/>
              <a:gd name="T60" fmla="*/ 127274 w 58"/>
              <a:gd name="T61" fmla="*/ 220266 h 116"/>
              <a:gd name="T62" fmla="*/ 73819 w 58"/>
              <a:gd name="T63" fmla="*/ 273434 h 1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" h="116">
                <a:moveTo>
                  <a:pt x="43" y="62"/>
                </a:moveTo>
                <a:cubicBezTo>
                  <a:pt x="43" y="50"/>
                  <a:pt x="43" y="50"/>
                  <a:pt x="43" y="50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6"/>
                  <a:pt x="37" y="0"/>
                  <a:pt x="29" y="0"/>
                </a:cubicBezTo>
                <a:cubicBezTo>
                  <a:pt x="21" y="0"/>
                  <a:pt x="14" y="6"/>
                  <a:pt x="14" y="14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62"/>
                  <a:pt x="14" y="62"/>
                  <a:pt x="14" y="62"/>
                </a:cubicBezTo>
                <a:cubicBezTo>
                  <a:pt x="5" y="67"/>
                  <a:pt x="0" y="76"/>
                  <a:pt x="0" y="87"/>
                </a:cubicBezTo>
                <a:cubicBezTo>
                  <a:pt x="0" y="103"/>
                  <a:pt x="13" y="116"/>
                  <a:pt x="29" y="116"/>
                </a:cubicBezTo>
                <a:cubicBezTo>
                  <a:pt x="45" y="116"/>
                  <a:pt x="58" y="103"/>
                  <a:pt x="58" y="87"/>
                </a:cubicBezTo>
                <a:cubicBezTo>
                  <a:pt x="58" y="76"/>
                  <a:pt x="52" y="67"/>
                  <a:pt x="43" y="62"/>
                </a:cubicBezTo>
                <a:close/>
                <a:moveTo>
                  <a:pt x="21" y="43"/>
                </a:moveTo>
                <a:cubicBezTo>
                  <a:pt x="29" y="43"/>
                  <a:pt x="29" y="43"/>
                  <a:pt x="29" y="43"/>
                </a:cubicBezTo>
                <a:cubicBezTo>
                  <a:pt x="29" y="36"/>
                  <a:pt x="29" y="36"/>
                  <a:pt x="29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29"/>
                  <a:pt x="21" y="29"/>
                  <a:pt x="21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1"/>
                  <a:pt x="29" y="21"/>
                  <a:pt x="29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0"/>
                  <a:pt x="25" y="7"/>
                  <a:pt x="29" y="7"/>
                </a:cubicBezTo>
                <a:cubicBezTo>
                  <a:pt x="33" y="7"/>
                  <a:pt x="36" y="10"/>
                  <a:pt x="36" y="14"/>
                </a:cubicBezTo>
                <a:cubicBezTo>
                  <a:pt x="36" y="50"/>
                  <a:pt x="36" y="50"/>
                  <a:pt x="36" y="50"/>
                </a:cubicBezTo>
                <a:cubicBezTo>
                  <a:pt x="21" y="50"/>
                  <a:pt x="21" y="50"/>
                  <a:pt x="21" y="50"/>
                </a:cubicBezTo>
                <a:lnTo>
                  <a:pt x="21" y="43"/>
                </a:lnTo>
                <a:close/>
                <a:moveTo>
                  <a:pt x="29" y="108"/>
                </a:moveTo>
                <a:cubicBezTo>
                  <a:pt x="17" y="108"/>
                  <a:pt x="7" y="99"/>
                  <a:pt x="7" y="87"/>
                </a:cubicBezTo>
                <a:cubicBezTo>
                  <a:pt x="7" y="85"/>
                  <a:pt x="7" y="84"/>
                  <a:pt x="7" y="83"/>
                </a:cubicBezTo>
                <a:cubicBezTo>
                  <a:pt x="9" y="93"/>
                  <a:pt x="18" y="101"/>
                  <a:pt x="29" y="101"/>
                </a:cubicBezTo>
                <a:cubicBezTo>
                  <a:pt x="39" y="101"/>
                  <a:pt x="48" y="93"/>
                  <a:pt x="50" y="83"/>
                </a:cubicBezTo>
                <a:cubicBezTo>
                  <a:pt x="50" y="84"/>
                  <a:pt x="50" y="85"/>
                  <a:pt x="50" y="87"/>
                </a:cubicBezTo>
                <a:cubicBezTo>
                  <a:pt x="50" y="99"/>
                  <a:pt x="41" y="108"/>
                  <a:pt x="29" y="108"/>
                </a:cubicBez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 88">
            <a:extLst>
              <a:ext uri="{FF2B5EF4-FFF2-40B4-BE49-F238E27FC236}">
                <a16:creationId xmlns:a16="http://schemas.microsoft.com/office/drawing/2014/main" id="{F5CD03ED-FD2A-436B-B512-BFC49EA303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85383" y="1475043"/>
            <a:ext cx="274320" cy="274320"/>
          </a:xfrm>
          <a:custGeom>
            <a:avLst/>
            <a:gdLst>
              <a:gd name="T0" fmla="*/ 2147483647 w 601"/>
              <a:gd name="T1" fmla="*/ 2147483647 h 609"/>
              <a:gd name="T2" fmla="*/ 2147483647 w 601"/>
              <a:gd name="T3" fmla="*/ 2147483647 h 609"/>
              <a:gd name="T4" fmla="*/ 0 w 601"/>
              <a:gd name="T5" fmla="*/ 2147483647 h 609"/>
              <a:gd name="T6" fmla="*/ 2147483647 w 601"/>
              <a:gd name="T7" fmla="*/ 0 h 609"/>
              <a:gd name="T8" fmla="*/ 2147483647 w 601"/>
              <a:gd name="T9" fmla="*/ 2147483647 h 609"/>
              <a:gd name="T10" fmla="*/ 2147483647 w 601"/>
              <a:gd name="T11" fmla="*/ 2147483647 h 609"/>
              <a:gd name="T12" fmla="*/ 2147483647 w 601"/>
              <a:gd name="T13" fmla="*/ 2147483647 h 609"/>
              <a:gd name="T14" fmla="*/ 2147483647 w 601"/>
              <a:gd name="T15" fmla="*/ 2147483647 h 609"/>
              <a:gd name="T16" fmla="*/ 2147483647 w 601"/>
              <a:gd name="T17" fmla="*/ 2147483647 h 609"/>
              <a:gd name="T18" fmla="*/ 2147483647 w 601"/>
              <a:gd name="T19" fmla="*/ 2147483647 h 609"/>
              <a:gd name="T20" fmla="*/ 2147483647 w 601"/>
              <a:gd name="T21" fmla="*/ 2147483647 h 609"/>
              <a:gd name="T22" fmla="*/ 2147483647 w 601"/>
              <a:gd name="T23" fmla="*/ 2147483647 h 609"/>
              <a:gd name="T24" fmla="*/ 2147483647 w 601"/>
              <a:gd name="T25" fmla="*/ 2147483647 h 609"/>
              <a:gd name="T26" fmla="*/ 2147483647 w 601"/>
              <a:gd name="T27" fmla="*/ 2147483647 h 609"/>
              <a:gd name="T28" fmla="*/ 2147483647 w 601"/>
              <a:gd name="T29" fmla="*/ 2147483647 h 609"/>
              <a:gd name="T30" fmla="*/ 2147483647 w 601"/>
              <a:gd name="T31" fmla="*/ 2147483647 h 609"/>
              <a:gd name="T32" fmla="*/ 2147483647 w 601"/>
              <a:gd name="T33" fmla="*/ 2147483647 h 609"/>
              <a:gd name="T34" fmla="*/ 2147483647 w 601"/>
              <a:gd name="T35" fmla="*/ 2147483647 h 609"/>
              <a:gd name="T36" fmla="*/ 2147483647 w 601"/>
              <a:gd name="T37" fmla="*/ 2147483647 h 609"/>
              <a:gd name="T38" fmla="*/ 2147483647 w 601"/>
              <a:gd name="T39" fmla="*/ 2147483647 h 609"/>
              <a:gd name="T40" fmla="*/ 2147483647 w 601"/>
              <a:gd name="T41" fmla="*/ 2147483647 h 609"/>
              <a:gd name="T42" fmla="*/ 2147483647 w 601"/>
              <a:gd name="T43" fmla="*/ 2147483647 h 609"/>
              <a:gd name="T44" fmla="*/ 2147483647 w 601"/>
              <a:gd name="T45" fmla="*/ 2147483647 h 609"/>
              <a:gd name="T46" fmla="*/ 2147483647 w 601"/>
              <a:gd name="T47" fmla="*/ 2147483647 h 609"/>
              <a:gd name="T48" fmla="*/ 2147483647 w 601"/>
              <a:gd name="T49" fmla="*/ 2147483647 h 609"/>
              <a:gd name="T50" fmla="*/ 2147483647 w 601"/>
              <a:gd name="T51" fmla="*/ 2147483647 h 609"/>
              <a:gd name="T52" fmla="*/ 2147483647 w 601"/>
              <a:gd name="T53" fmla="*/ 2147483647 h 609"/>
              <a:gd name="T54" fmla="*/ 2147483647 w 601"/>
              <a:gd name="T55" fmla="*/ 2147483647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 wrap="none" anchor="ctr"/>
          <a:lstStyle/>
          <a:p>
            <a:endParaRPr lang="en-US" sz="900">
              <a:solidFill>
                <a:srgbClr val="F2F2F2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37A262-EAD3-4349-ACC4-85441641A444}"/>
              </a:ext>
            </a:extLst>
          </p:cNvPr>
          <p:cNvGrpSpPr/>
          <p:nvPr userDrawn="1"/>
        </p:nvGrpSpPr>
        <p:grpSpPr>
          <a:xfrm>
            <a:off x="11594138" y="2816601"/>
            <a:ext cx="256810" cy="246109"/>
            <a:chOff x="11631716" y="2715405"/>
            <a:chExt cx="256810" cy="246109"/>
          </a:xfrm>
          <a:solidFill>
            <a:srgbClr val="F2F2F2"/>
          </a:solidFill>
        </p:grpSpPr>
        <p:sp>
          <p:nvSpPr>
            <p:cNvPr id="30" name="Oval 224">
              <a:extLst>
                <a:ext uri="{FF2B5EF4-FFF2-40B4-BE49-F238E27FC236}">
                  <a16:creationId xmlns:a16="http://schemas.microsoft.com/office/drawing/2014/main" id="{D6136FAB-FBA5-4355-9000-91EE4E514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1969" y="2855848"/>
              <a:ext cx="28089" cy="2541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1" name="Oval 225">
              <a:extLst>
                <a:ext uri="{FF2B5EF4-FFF2-40B4-BE49-F238E27FC236}">
                  <a16:creationId xmlns:a16="http://schemas.microsoft.com/office/drawing/2014/main" id="{0A5C2FE5-ED03-4AD7-9BA8-FF15C2E26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8847" y="2855848"/>
              <a:ext cx="26751" cy="2541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2" name="Freeform 226">
              <a:extLst>
                <a:ext uri="{FF2B5EF4-FFF2-40B4-BE49-F238E27FC236}">
                  <a16:creationId xmlns:a16="http://schemas.microsoft.com/office/drawing/2014/main" id="{33A54102-CAE1-427C-B742-E0CE3362B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9357" y="2747506"/>
              <a:ext cx="61527" cy="46815"/>
            </a:xfrm>
            <a:custGeom>
              <a:avLst/>
              <a:gdLst/>
              <a:ahLst/>
              <a:cxnLst>
                <a:cxn ang="0">
                  <a:pos x="13" y="35"/>
                </a:cxn>
                <a:cxn ang="0">
                  <a:pos x="33" y="35"/>
                </a:cxn>
                <a:cxn ang="0">
                  <a:pos x="33" y="22"/>
                </a:cxn>
                <a:cxn ang="0">
                  <a:pos x="46" y="22"/>
                </a:cxn>
                <a:cxn ang="0">
                  <a:pos x="46" y="11"/>
                </a:cxn>
                <a:cxn ang="0">
                  <a:pos x="33" y="11"/>
                </a:cxn>
                <a:cxn ang="0">
                  <a:pos x="33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22"/>
                </a:cxn>
                <a:cxn ang="0">
                  <a:pos x="13" y="22"/>
                </a:cxn>
                <a:cxn ang="0">
                  <a:pos x="13" y="35"/>
                </a:cxn>
              </a:cxnLst>
              <a:rect l="0" t="0" r="r" b="b"/>
              <a:pathLst>
                <a:path w="46" h="35">
                  <a:moveTo>
                    <a:pt x="13" y="35"/>
                  </a:moveTo>
                  <a:lnTo>
                    <a:pt x="33" y="35"/>
                  </a:lnTo>
                  <a:lnTo>
                    <a:pt x="33" y="22"/>
                  </a:lnTo>
                  <a:lnTo>
                    <a:pt x="46" y="22"/>
                  </a:lnTo>
                  <a:lnTo>
                    <a:pt x="46" y="11"/>
                  </a:lnTo>
                  <a:lnTo>
                    <a:pt x="33" y="11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3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3" name="Freeform 227">
              <a:extLst>
                <a:ext uri="{FF2B5EF4-FFF2-40B4-BE49-F238E27FC236}">
                  <a16:creationId xmlns:a16="http://schemas.microsoft.com/office/drawing/2014/main" id="{CDE71082-50F5-4A1C-AE6B-8057B39383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1716" y="2715405"/>
              <a:ext cx="256810" cy="246109"/>
            </a:xfrm>
            <a:custGeom>
              <a:avLst/>
              <a:gdLst/>
              <a:ahLst/>
              <a:cxnLst>
                <a:cxn ang="0">
                  <a:pos x="106" y="56"/>
                </a:cxn>
                <a:cxn ang="0">
                  <a:pos x="106" y="56"/>
                </a:cxn>
                <a:cxn ang="0">
                  <a:pos x="92" y="32"/>
                </a:cxn>
                <a:cxn ang="0">
                  <a:pos x="97" y="0"/>
                </a:cxn>
                <a:cxn ang="0">
                  <a:pos x="24" y="0"/>
                </a:cxn>
                <a:cxn ang="0">
                  <a:pos x="29" y="34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3" y="87"/>
                </a:cxn>
                <a:cxn ang="0">
                  <a:pos x="10" y="85"/>
                </a:cxn>
                <a:cxn ang="0">
                  <a:pos x="19" y="76"/>
                </a:cxn>
                <a:cxn ang="0">
                  <a:pos x="62" y="116"/>
                </a:cxn>
                <a:cxn ang="0">
                  <a:pos x="103" y="79"/>
                </a:cxn>
                <a:cxn ang="0">
                  <a:pos x="111" y="85"/>
                </a:cxn>
                <a:cxn ang="0">
                  <a:pos x="117" y="87"/>
                </a:cxn>
                <a:cxn ang="0">
                  <a:pos x="106" y="56"/>
                </a:cxn>
                <a:cxn ang="0">
                  <a:pos x="88" y="8"/>
                </a:cxn>
                <a:cxn ang="0">
                  <a:pos x="83" y="44"/>
                </a:cxn>
                <a:cxn ang="0">
                  <a:pos x="38" y="44"/>
                </a:cxn>
                <a:cxn ang="0">
                  <a:pos x="32" y="8"/>
                </a:cxn>
                <a:cxn ang="0">
                  <a:pos x="88" y="8"/>
                </a:cxn>
                <a:cxn ang="0">
                  <a:pos x="98" y="71"/>
                </a:cxn>
                <a:cxn ang="0">
                  <a:pos x="62" y="109"/>
                </a:cxn>
                <a:cxn ang="0">
                  <a:pos x="25" y="71"/>
                </a:cxn>
                <a:cxn ang="0">
                  <a:pos x="24" y="65"/>
                </a:cxn>
                <a:cxn ang="0">
                  <a:pos x="53" y="51"/>
                </a:cxn>
                <a:cxn ang="0">
                  <a:pos x="71" y="51"/>
                </a:cxn>
                <a:cxn ang="0">
                  <a:pos x="99" y="65"/>
                </a:cxn>
                <a:cxn ang="0">
                  <a:pos x="98" y="71"/>
                </a:cxn>
              </a:cxnLst>
              <a:rect l="0" t="0" r="r" b="b"/>
              <a:pathLst>
                <a:path w="121" h="116">
                  <a:moveTo>
                    <a:pt x="106" y="56"/>
                  </a:moveTo>
                  <a:cubicBezTo>
                    <a:pt x="106" y="56"/>
                    <a:pt x="106" y="56"/>
                    <a:pt x="106" y="56"/>
                  </a:cubicBezTo>
                  <a:cubicBezTo>
                    <a:pt x="105" y="46"/>
                    <a:pt x="100" y="38"/>
                    <a:pt x="92" y="3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3" y="39"/>
                    <a:pt x="19" y="46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5" y="60"/>
                    <a:pt x="0" y="74"/>
                    <a:pt x="3" y="87"/>
                  </a:cubicBezTo>
                  <a:cubicBezTo>
                    <a:pt x="5" y="87"/>
                    <a:pt x="8" y="86"/>
                    <a:pt x="10" y="85"/>
                  </a:cubicBezTo>
                  <a:cubicBezTo>
                    <a:pt x="14" y="83"/>
                    <a:pt x="17" y="80"/>
                    <a:pt x="19" y="76"/>
                  </a:cubicBezTo>
                  <a:cubicBezTo>
                    <a:pt x="25" y="97"/>
                    <a:pt x="41" y="116"/>
                    <a:pt x="62" y="116"/>
                  </a:cubicBezTo>
                  <a:cubicBezTo>
                    <a:pt x="81" y="116"/>
                    <a:pt x="97" y="98"/>
                    <a:pt x="103" y="79"/>
                  </a:cubicBezTo>
                  <a:cubicBezTo>
                    <a:pt x="105" y="81"/>
                    <a:pt x="108" y="84"/>
                    <a:pt x="111" y="85"/>
                  </a:cubicBezTo>
                  <a:cubicBezTo>
                    <a:pt x="113" y="86"/>
                    <a:pt x="115" y="87"/>
                    <a:pt x="117" y="87"/>
                  </a:cubicBezTo>
                  <a:cubicBezTo>
                    <a:pt x="121" y="76"/>
                    <a:pt x="116" y="63"/>
                    <a:pt x="106" y="56"/>
                  </a:cubicBezTo>
                  <a:close/>
                  <a:moveTo>
                    <a:pt x="88" y="8"/>
                  </a:moveTo>
                  <a:cubicBezTo>
                    <a:pt x="83" y="44"/>
                    <a:pt x="83" y="44"/>
                    <a:pt x="83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88" y="8"/>
                  </a:lnTo>
                  <a:close/>
                  <a:moveTo>
                    <a:pt x="98" y="71"/>
                  </a:moveTo>
                  <a:cubicBezTo>
                    <a:pt x="93" y="90"/>
                    <a:pt x="79" y="109"/>
                    <a:pt x="62" y="109"/>
                  </a:cubicBezTo>
                  <a:cubicBezTo>
                    <a:pt x="43" y="109"/>
                    <a:pt x="30" y="89"/>
                    <a:pt x="25" y="71"/>
                  </a:cubicBezTo>
                  <a:cubicBezTo>
                    <a:pt x="25" y="69"/>
                    <a:pt x="24" y="67"/>
                    <a:pt x="24" y="65"/>
                  </a:cubicBezTo>
                  <a:cubicBezTo>
                    <a:pt x="36" y="65"/>
                    <a:pt x="46" y="59"/>
                    <a:pt x="53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8" y="59"/>
                    <a:pt x="88" y="65"/>
                    <a:pt x="99" y="65"/>
                  </a:cubicBezTo>
                  <a:cubicBezTo>
                    <a:pt x="99" y="67"/>
                    <a:pt x="99" y="69"/>
                    <a:pt x="98" y="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7F66A2C-3BC9-4ED4-BE65-D4056E05D0E8}"/>
              </a:ext>
            </a:extLst>
          </p:cNvPr>
          <p:cNvGrpSpPr/>
          <p:nvPr userDrawn="1"/>
        </p:nvGrpSpPr>
        <p:grpSpPr>
          <a:xfrm>
            <a:off x="10825216" y="6136093"/>
            <a:ext cx="969534" cy="320041"/>
            <a:chOff x="8609837" y="5074367"/>
            <a:chExt cx="1448852" cy="478263"/>
          </a:xfrm>
        </p:grpSpPr>
        <p:sp>
          <p:nvSpPr>
            <p:cNvPr id="41" name="KLJSD">
              <a:extLst>
                <a:ext uri="{FF2B5EF4-FFF2-40B4-BE49-F238E27FC236}">
                  <a16:creationId xmlns:a16="http://schemas.microsoft.com/office/drawing/2014/main" id="{3275B119-34A2-487C-88A3-A141499C3DD7}"/>
                </a:ext>
              </a:extLst>
            </p:cNvPr>
            <p:cNvSpPr/>
            <p:nvPr/>
          </p:nvSpPr>
          <p:spPr>
            <a:xfrm flipH="1">
              <a:off x="9095132" y="5074367"/>
              <a:ext cx="478263" cy="478263"/>
            </a:xfrm>
            <a:prstGeom prst="roundRect">
              <a:avLst>
                <a:gd name="adj" fmla="val 17667"/>
              </a:avLst>
            </a:prstGeom>
            <a:solidFill>
              <a:srgbClr val="F34165"/>
            </a:solidFill>
            <a:ln w="19050">
              <a:solidFill>
                <a:srgbClr val="333F50"/>
              </a:solidFill>
            </a:ln>
            <a:effectLst>
              <a:outerShdw blurRad="152400" dist="38100" dir="5400000" algn="t" rotWithShape="0">
                <a:srgbClr val="F34165">
                  <a:alpha val="4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rtlCol="0" anchor="ctr"/>
            <a:lstStyle/>
            <a:p>
              <a:pPr algn="ctr"/>
              <a:endParaRPr lang="ko-KR" altLang="en-US" sz="1600" dirty="0">
                <a:solidFill>
                  <a:prstClr val="white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C51015F-497C-448F-9D62-3327C3A8B25D}"/>
                </a:ext>
              </a:extLst>
            </p:cNvPr>
            <p:cNvGrpSpPr/>
            <p:nvPr/>
          </p:nvGrpSpPr>
          <p:grpSpPr>
            <a:xfrm>
              <a:off x="9698964" y="5127879"/>
              <a:ext cx="359725" cy="396978"/>
              <a:chOff x="9698964" y="5127879"/>
              <a:chExt cx="359725" cy="396978"/>
            </a:xfrm>
          </p:grpSpPr>
          <p:sp>
            <p:nvSpPr>
              <p:cNvPr id="46" name="Rectangle 45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95DF6FB9-8B0E-48EE-B960-CDFB0C0428B2}"/>
                  </a:ext>
                </a:extLst>
              </p:cNvPr>
              <p:cNvSpPr/>
              <p:nvPr/>
            </p:nvSpPr>
            <p:spPr>
              <a:xfrm>
                <a:off x="9698964" y="5127879"/>
                <a:ext cx="359725" cy="3969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47" name="Freeform 117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F159D69D-8A9F-4F12-8ECF-196068466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8964" y="5133827"/>
                <a:ext cx="359725" cy="371238"/>
              </a:xfrm>
              <a:custGeom>
                <a:avLst/>
                <a:gdLst>
                  <a:gd name="T0" fmla="*/ 164810 w 458"/>
                  <a:gd name="T1" fmla="*/ 79795 h 472"/>
                  <a:gd name="T2" fmla="*/ 164810 w 458"/>
                  <a:gd name="T3" fmla="*/ 79795 h 472"/>
                  <a:gd name="T4" fmla="*/ 85110 w 458"/>
                  <a:gd name="T5" fmla="*/ 5416 h 472"/>
                  <a:gd name="T6" fmla="*/ 74291 w 458"/>
                  <a:gd name="T7" fmla="*/ 5416 h 472"/>
                  <a:gd name="T8" fmla="*/ 74291 w 458"/>
                  <a:gd name="T9" fmla="*/ 15887 h 472"/>
                  <a:gd name="T10" fmla="*/ 148582 w 458"/>
                  <a:gd name="T11" fmla="*/ 84850 h 472"/>
                  <a:gd name="T12" fmla="*/ 74291 w 458"/>
                  <a:gd name="T13" fmla="*/ 159590 h 472"/>
                  <a:gd name="T14" fmla="*/ 74291 w 458"/>
                  <a:gd name="T15" fmla="*/ 170061 h 472"/>
                  <a:gd name="T16" fmla="*/ 85110 w 458"/>
                  <a:gd name="T17" fmla="*/ 170061 h 472"/>
                  <a:gd name="T18" fmla="*/ 164810 w 458"/>
                  <a:gd name="T19" fmla="*/ 90266 h 472"/>
                  <a:gd name="T20" fmla="*/ 164810 w 458"/>
                  <a:gd name="T21" fmla="*/ 84850 h 472"/>
                  <a:gd name="T22" fmla="*/ 164810 w 458"/>
                  <a:gd name="T23" fmla="*/ 79795 h 472"/>
                  <a:gd name="T24" fmla="*/ 79700 w 458"/>
                  <a:gd name="T25" fmla="*/ 84850 h 472"/>
                  <a:gd name="T26" fmla="*/ 79700 w 458"/>
                  <a:gd name="T27" fmla="*/ 84850 h 472"/>
                  <a:gd name="T28" fmla="*/ 79700 w 458"/>
                  <a:gd name="T29" fmla="*/ 79795 h 472"/>
                  <a:gd name="T30" fmla="*/ 15868 w 458"/>
                  <a:gd name="T31" fmla="*/ 15887 h 472"/>
                  <a:gd name="T32" fmla="*/ 5410 w 458"/>
                  <a:gd name="T33" fmla="*/ 15887 h 472"/>
                  <a:gd name="T34" fmla="*/ 5410 w 458"/>
                  <a:gd name="T35" fmla="*/ 26719 h 472"/>
                  <a:gd name="T36" fmla="*/ 63832 w 458"/>
                  <a:gd name="T37" fmla="*/ 84850 h 472"/>
                  <a:gd name="T38" fmla="*/ 5410 w 458"/>
                  <a:gd name="T39" fmla="*/ 143342 h 472"/>
                  <a:gd name="T40" fmla="*/ 5410 w 458"/>
                  <a:gd name="T41" fmla="*/ 154174 h 472"/>
                  <a:gd name="T42" fmla="*/ 15868 w 458"/>
                  <a:gd name="T43" fmla="*/ 154174 h 472"/>
                  <a:gd name="T44" fmla="*/ 79700 w 458"/>
                  <a:gd name="T45" fmla="*/ 90266 h 472"/>
                  <a:gd name="T46" fmla="*/ 79700 w 458"/>
                  <a:gd name="T47" fmla="*/ 84850 h 4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58" h="472">
                    <a:moveTo>
                      <a:pt x="457" y="221"/>
                    </a:moveTo>
                    <a:lnTo>
                      <a:pt x="457" y="221"/>
                    </a:lnTo>
                    <a:cubicBezTo>
                      <a:pt x="236" y="15"/>
                      <a:pt x="236" y="15"/>
                      <a:pt x="236" y="15"/>
                    </a:cubicBezTo>
                    <a:cubicBezTo>
                      <a:pt x="236" y="0"/>
                      <a:pt x="221" y="0"/>
                      <a:pt x="206" y="15"/>
                    </a:cubicBezTo>
                    <a:cubicBezTo>
                      <a:pt x="206" y="15"/>
                      <a:pt x="206" y="30"/>
                      <a:pt x="206" y="44"/>
                    </a:cubicBezTo>
                    <a:cubicBezTo>
                      <a:pt x="412" y="235"/>
                      <a:pt x="412" y="235"/>
                      <a:pt x="412" y="235"/>
                    </a:cubicBezTo>
                    <a:cubicBezTo>
                      <a:pt x="206" y="442"/>
                      <a:pt x="206" y="442"/>
                      <a:pt x="206" y="442"/>
                    </a:cubicBezTo>
                    <a:cubicBezTo>
                      <a:pt x="206" y="456"/>
                      <a:pt x="206" y="456"/>
                      <a:pt x="206" y="471"/>
                    </a:cubicBezTo>
                    <a:cubicBezTo>
                      <a:pt x="221" y="471"/>
                      <a:pt x="236" y="471"/>
                      <a:pt x="236" y="471"/>
                    </a:cubicBezTo>
                    <a:cubicBezTo>
                      <a:pt x="457" y="250"/>
                      <a:pt x="457" y="250"/>
                      <a:pt x="457" y="250"/>
                    </a:cubicBezTo>
                    <a:cubicBezTo>
                      <a:pt x="457" y="250"/>
                      <a:pt x="457" y="250"/>
                      <a:pt x="457" y="235"/>
                    </a:cubicBezTo>
                    <a:cubicBezTo>
                      <a:pt x="457" y="235"/>
                      <a:pt x="457" y="235"/>
                      <a:pt x="457" y="221"/>
                    </a:cubicBezTo>
                    <a:close/>
                    <a:moveTo>
                      <a:pt x="221" y="235"/>
                    </a:moveTo>
                    <a:lnTo>
                      <a:pt x="221" y="235"/>
                    </a:lnTo>
                    <a:cubicBezTo>
                      <a:pt x="221" y="235"/>
                      <a:pt x="221" y="235"/>
                      <a:pt x="221" y="22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30" y="44"/>
                      <a:pt x="15" y="44"/>
                      <a:pt x="15" y="44"/>
                    </a:cubicBezTo>
                    <a:cubicBezTo>
                      <a:pt x="0" y="59"/>
                      <a:pt x="0" y="74"/>
                      <a:pt x="15" y="74"/>
                    </a:cubicBezTo>
                    <a:cubicBezTo>
                      <a:pt x="177" y="235"/>
                      <a:pt x="177" y="235"/>
                      <a:pt x="177" y="235"/>
                    </a:cubicBezTo>
                    <a:cubicBezTo>
                      <a:pt x="15" y="397"/>
                      <a:pt x="15" y="397"/>
                      <a:pt x="15" y="397"/>
                    </a:cubicBezTo>
                    <a:cubicBezTo>
                      <a:pt x="0" y="412"/>
                      <a:pt x="0" y="427"/>
                      <a:pt x="15" y="427"/>
                    </a:cubicBezTo>
                    <a:cubicBezTo>
                      <a:pt x="15" y="442"/>
                      <a:pt x="30" y="442"/>
                      <a:pt x="44" y="427"/>
                    </a:cubicBezTo>
                    <a:cubicBezTo>
                      <a:pt x="221" y="250"/>
                      <a:pt x="221" y="250"/>
                      <a:pt x="221" y="250"/>
                    </a:cubicBezTo>
                    <a:cubicBezTo>
                      <a:pt x="221" y="250"/>
                      <a:pt x="221" y="250"/>
                      <a:pt x="221" y="235"/>
                    </a:cubicBezTo>
                    <a:close/>
                  </a:path>
                </a:pathLst>
              </a:custGeom>
              <a:solidFill>
                <a:srgbClr val="333F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A5C2FEF-6B69-4806-8311-EDB9384682FF}"/>
                </a:ext>
              </a:extLst>
            </p:cNvPr>
            <p:cNvGrpSpPr/>
            <p:nvPr/>
          </p:nvGrpSpPr>
          <p:grpSpPr>
            <a:xfrm>
              <a:off x="8609837" y="5127879"/>
              <a:ext cx="359726" cy="396978"/>
              <a:chOff x="8609837" y="5127879"/>
              <a:chExt cx="359726" cy="396978"/>
            </a:xfrm>
          </p:grpSpPr>
          <p:sp>
            <p:nvSpPr>
              <p:cNvPr id="44" name="Rectangle 43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F3CBDEF1-4249-4F8B-BA15-0B67D2BF1688}"/>
                  </a:ext>
                </a:extLst>
              </p:cNvPr>
              <p:cNvSpPr/>
              <p:nvPr/>
            </p:nvSpPr>
            <p:spPr>
              <a:xfrm>
                <a:off x="8609837" y="5127879"/>
                <a:ext cx="359725" cy="3969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45" name="Freeform 11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A87D05A5-9789-45F4-A5EF-0F91432C6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9838" y="5127879"/>
                <a:ext cx="359725" cy="371238"/>
              </a:xfrm>
              <a:custGeom>
                <a:avLst/>
                <a:gdLst>
                  <a:gd name="T0" fmla="*/ 15868 w 458"/>
                  <a:gd name="T1" fmla="*/ 84850 h 472"/>
                  <a:gd name="T2" fmla="*/ 15868 w 458"/>
                  <a:gd name="T3" fmla="*/ 84850 h 472"/>
                  <a:gd name="T4" fmla="*/ 90519 w 458"/>
                  <a:gd name="T5" fmla="*/ 15887 h 472"/>
                  <a:gd name="T6" fmla="*/ 90519 w 458"/>
                  <a:gd name="T7" fmla="*/ 5416 h 472"/>
                  <a:gd name="T8" fmla="*/ 79700 w 458"/>
                  <a:gd name="T9" fmla="*/ 5416 h 472"/>
                  <a:gd name="T10" fmla="*/ 5410 w 458"/>
                  <a:gd name="T11" fmla="*/ 79795 h 472"/>
                  <a:gd name="T12" fmla="*/ 0 w 458"/>
                  <a:gd name="T13" fmla="*/ 84850 h 472"/>
                  <a:gd name="T14" fmla="*/ 5410 w 458"/>
                  <a:gd name="T15" fmla="*/ 90266 h 472"/>
                  <a:gd name="T16" fmla="*/ 79700 w 458"/>
                  <a:gd name="T17" fmla="*/ 170061 h 472"/>
                  <a:gd name="T18" fmla="*/ 90519 w 458"/>
                  <a:gd name="T19" fmla="*/ 170061 h 472"/>
                  <a:gd name="T20" fmla="*/ 90519 w 458"/>
                  <a:gd name="T21" fmla="*/ 159590 h 472"/>
                  <a:gd name="T22" fmla="*/ 15868 w 458"/>
                  <a:gd name="T23" fmla="*/ 84850 h 472"/>
                  <a:gd name="T24" fmla="*/ 106027 w 458"/>
                  <a:gd name="T25" fmla="*/ 84850 h 472"/>
                  <a:gd name="T26" fmla="*/ 106027 w 458"/>
                  <a:gd name="T27" fmla="*/ 84850 h 472"/>
                  <a:gd name="T28" fmla="*/ 164810 w 458"/>
                  <a:gd name="T29" fmla="*/ 26719 h 472"/>
                  <a:gd name="T30" fmla="*/ 164810 w 458"/>
                  <a:gd name="T31" fmla="*/ 15887 h 472"/>
                  <a:gd name="T32" fmla="*/ 153991 w 458"/>
                  <a:gd name="T33" fmla="*/ 15887 h 472"/>
                  <a:gd name="T34" fmla="*/ 90519 w 458"/>
                  <a:gd name="T35" fmla="*/ 79795 h 472"/>
                  <a:gd name="T36" fmla="*/ 85110 w 458"/>
                  <a:gd name="T37" fmla="*/ 84850 h 472"/>
                  <a:gd name="T38" fmla="*/ 90519 w 458"/>
                  <a:gd name="T39" fmla="*/ 90266 h 472"/>
                  <a:gd name="T40" fmla="*/ 153991 w 458"/>
                  <a:gd name="T41" fmla="*/ 154174 h 472"/>
                  <a:gd name="T42" fmla="*/ 164810 w 458"/>
                  <a:gd name="T43" fmla="*/ 154174 h 472"/>
                  <a:gd name="T44" fmla="*/ 164810 w 458"/>
                  <a:gd name="T45" fmla="*/ 143342 h 472"/>
                  <a:gd name="T46" fmla="*/ 106027 w 458"/>
                  <a:gd name="T47" fmla="*/ 84850 h 4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58" h="472">
                    <a:moveTo>
                      <a:pt x="44" y="235"/>
                    </a:moveTo>
                    <a:lnTo>
                      <a:pt x="44" y="235"/>
                    </a:lnTo>
                    <a:cubicBezTo>
                      <a:pt x="251" y="44"/>
                      <a:pt x="251" y="44"/>
                      <a:pt x="251" y="44"/>
                    </a:cubicBezTo>
                    <a:cubicBezTo>
                      <a:pt x="265" y="30"/>
                      <a:pt x="265" y="15"/>
                      <a:pt x="251" y="15"/>
                    </a:cubicBezTo>
                    <a:cubicBezTo>
                      <a:pt x="251" y="0"/>
                      <a:pt x="236" y="0"/>
                      <a:pt x="221" y="15"/>
                    </a:cubicBezTo>
                    <a:cubicBezTo>
                      <a:pt x="15" y="221"/>
                      <a:pt x="15" y="221"/>
                      <a:pt x="15" y="221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50"/>
                      <a:pt x="0" y="250"/>
                      <a:pt x="15" y="250"/>
                    </a:cubicBezTo>
                    <a:cubicBezTo>
                      <a:pt x="221" y="471"/>
                      <a:pt x="221" y="471"/>
                      <a:pt x="221" y="471"/>
                    </a:cubicBezTo>
                    <a:cubicBezTo>
                      <a:pt x="236" y="471"/>
                      <a:pt x="251" y="471"/>
                      <a:pt x="251" y="471"/>
                    </a:cubicBezTo>
                    <a:cubicBezTo>
                      <a:pt x="265" y="456"/>
                      <a:pt x="265" y="456"/>
                      <a:pt x="251" y="442"/>
                    </a:cubicBezTo>
                    <a:lnTo>
                      <a:pt x="44" y="235"/>
                    </a:lnTo>
                    <a:close/>
                    <a:moveTo>
                      <a:pt x="294" y="235"/>
                    </a:moveTo>
                    <a:lnTo>
                      <a:pt x="294" y="235"/>
                    </a:lnTo>
                    <a:cubicBezTo>
                      <a:pt x="457" y="74"/>
                      <a:pt x="457" y="74"/>
                      <a:pt x="457" y="74"/>
                    </a:cubicBezTo>
                    <a:cubicBezTo>
                      <a:pt x="457" y="74"/>
                      <a:pt x="457" y="59"/>
                      <a:pt x="457" y="44"/>
                    </a:cubicBezTo>
                    <a:cubicBezTo>
                      <a:pt x="442" y="44"/>
                      <a:pt x="427" y="44"/>
                      <a:pt x="427" y="44"/>
                    </a:cubicBezTo>
                    <a:cubicBezTo>
                      <a:pt x="251" y="221"/>
                      <a:pt x="251" y="221"/>
                      <a:pt x="251" y="221"/>
                    </a:cubicBezTo>
                    <a:cubicBezTo>
                      <a:pt x="251" y="235"/>
                      <a:pt x="236" y="235"/>
                      <a:pt x="236" y="235"/>
                    </a:cubicBezTo>
                    <a:cubicBezTo>
                      <a:pt x="236" y="250"/>
                      <a:pt x="251" y="250"/>
                      <a:pt x="251" y="250"/>
                    </a:cubicBezTo>
                    <a:cubicBezTo>
                      <a:pt x="427" y="427"/>
                      <a:pt x="427" y="427"/>
                      <a:pt x="427" y="427"/>
                    </a:cubicBezTo>
                    <a:cubicBezTo>
                      <a:pt x="427" y="442"/>
                      <a:pt x="442" y="442"/>
                      <a:pt x="457" y="427"/>
                    </a:cubicBezTo>
                    <a:cubicBezTo>
                      <a:pt x="457" y="427"/>
                      <a:pt x="457" y="412"/>
                      <a:pt x="457" y="397"/>
                    </a:cubicBezTo>
                    <a:lnTo>
                      <a:pt x="294" y="235"/>
                    </a:lnTo>
                    <a:close/>
                  </a:path>
                </a:pathLst>
              </a:custGeom>
              <a:solidFill>
                <a:srgbClr val="333F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/>
              </a:p>
            </p:txBody>
          </p:sp>
        </p:grpSp>
      </p:grp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7113F26F-A21A-4382-89C9-2923E76D6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961" y="6129127"/>
            <a:ext cx="320044" cy="33397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fa-IR" sz="1400" kern="1200" smtClean="0">
                <a:solidFill>
                  <a:prstClr val="white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defRPr>
            </a:lvl1pPr>
          </a:lstStyle>
          <a:p>
            <a:fld id="{515A1170-5F23-45CF-98D6-9A2C1B5D3B32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2" name="Rectangle 1">
            <a:hlinkClick r:id="rId8" action="ppaction://hlinksldjump"/>
            <a:extLst>
              <a:ext uri="{FF2B5EF4-FFF2-40B4-BE49-F238E27FC236}">
                <a16:creationId xmlns:a16="http://schemas.microsoft.com/office/drawing/2014/main" id="{5C971E7E-D229-019A-D601-5FF2A811233F}"/>
              </a:ext>
            </a:extLst>
          </p:cNvPr>
          <p:cNvSpPr/>
          <p:nvPr userDrawn="1"/>
        </p:nvSpPr>
        <p:spPr>
          <a:xfrm>
            <a:off x="10691814" y="148139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kern="12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عنوان اول</a:t>
            </a:r>
            <a:endParaRPr lang="ko-KR" altLang="en-US" sz="1100" kern="12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9DAE863A-8758-2AE4-B83C-25FD9404F942}"/>
              </a:ext>
            </a:extLst>
          </p:cNvPr>
          <p:cNvSpPr/>
          <p:nvPr userDrawn="1"/>
        </p:nvSpPr>
        <p:spPr>
          <a:xfrm>
            <a:off x="10691814" y="214792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عنوان دوم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036996D3-9EFF-5AAA-8D48-CB714073259E}"/>
              </a:ext>
            </a:extLst>
          </p:cNvPr>
          <p:cNvSpPr/>
          <p:nvPr userDrawn="1"/>
        </p:nvSpPr>
        <p:spPr>
          <a:xfrm>
            <a:off x="10691814" y="281445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algn="ctr" defTabSz="914400" rtl="0" eaLnBrk="1" latinLnBrk="1" hangingPunct="1">
              <a:defRPr/>
            </a:pPr>
            <a:r>
              <a:rPr lang="fa-IR" altLang="ko-KR" sz="1100" kern="1200" dirty="0">
                <a:solidFill>
                  <a:srgbClr val="F2F2F2"/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بررسی خطر</a:t>
            </a:r>
            <a:endParaRPr lang="ko-KR" altLang="en-US" sz="1100" kern="1200" dirty="0">
              <a:solidFill>
                <a:srgbClr val="F2F2F2"/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6209FB70-534C-998A-1B34-751DAC99742E}"/>
              </a:ext>
            </a:extLst>
          </p:cNvPr>
          <p:cNvSpPr/>
          <p:nvPr userDrawn="1"/>
        </p:nvSpPr>
        <p:spPr>
          <a:xfrm>
            <a:off x="10691814" y="348098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تبدیل افکار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4" name="Rectangle 33">
            <a:hlinkClick r:id="rId5" action="ppaction://hlinksldjump"/>
            <a:extLst>
              <a:ext uri="{FF2B5EF4-FFF2-40B4-BE49-F238E27FC236}">
                <a16:creationId xmlns:a16="http://schemas.microsoft.com/office/drawing/2014/main" id="{13B39955-B544-3B4C-9C58-FA6AA949DEED}"/>
              </a:ext>
            </a:extLst>
          </p:cNvPr>
          <p:cNvSpPr/>
          <p:nvPr userDrawn="1"/>
        </p:nvSpPr>
        <p:spPr>
          <a:xfrm>
            <a:off x="10691814" y="414751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پیشگیری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5" name="Rectangle 34">
            <a:hlinkClick r:id="rId6" action="ppaction://hlinksldjump"/>
            <a:extLst>
              <a:ext uri="{FF2B5EF4-FFF2-40B4-BE49-F238E27FC236}">
                <a16:creationId xmlns:a16="http://schemas.microsoft.com/office/drawing/2014/main" id="{1285D0BA-6AC3-121C-8259-847889881571}"/>
              </a:ext>
            </a:extLst>
          </p:cNvPr>
          <p:cNvSpPr/>
          <p:nvPr userDrawn="1"/>
        </p:nvSpPr>
        <p:spPr>
          <a:xfrm>
            <a:off x="10691814" y="481404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خانواده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6" name="Rectangle 35">
            <a:hlinkClick r:id="rId7" action="ppaction://hlinksldjump"/>
            <a:extLst>
              <a:ext uri="{FF2B5EF4-FFF2-40B4-BE49-F238E27FC236}">
                <a16:creationId xmlns:a16="http://schemas.microsoft.com/office/drawing/2014/main" id="{C8068016-747C-AF33-67FB-242C867C7774}"/>
              </a:ext>
            </a:extLst>
          </p:cNvPr>
          <p:cNvSpPr/>
          <p:nvPr userDrawn="1"/>
        </p:nvSpPr>
        <p:spPr>
          <a:xfrm>
            <a:off x="10691814" y="5480576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باورها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D458319-361F-3A3C-FF4A-2805DEF2FFE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014" y="415486"/>
            <a:ext cx="752421" cy="79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053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صل 4"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22E86A-81E9-44FA-B77F-8A399376C320}"/>
              </a:ext>
            </a:extLst>
          </p:cNvPr>
          <p:cNvGrpSpPr/>
          <p:nvPr userDrawn="1"/>
        </p:nvGrpSpPr>
        <p:grpSpPr>
          <a:xfrm>
            <a:off x="-1" y="159657"/>
            <a:ext cx="12028847" cy="6698343"/>
            <a:chOff x="-3" y="159657"/>
            <a:chExt cx="12028850" cy="66983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4A32F2-AEB6-433C-8FBE-46391F2C68B6}"/>
                </a:ext>
              </a:extLst>
            </p:cNvPr>
            <p:cNvSpPr/>
            <p:nvPr/>
          </p:nvSpPr>
          <p:spPr>
            <a:xfrm>
              <a:off x="10596981" y="159658"/>
              <a:ext cx="1431866" cy="66983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8" name="KLSJD">
              <a:extLst>
                <a:ext uri="{FF2B5EF4-FFF2-40B4-BE49-F238E27FC236}">
                  <a16:creationId xmlns:a16="http://schemas.microsoft.com/office/drawing/2014/main" id="{1A3072AD-A886-4C3C-9CD0-B152FD68A748}"/>
                </a:ext>
              </a:extLst>
            </p:cNvPr>
            <p:cNvSpPr/>
            <p:nvPr/>
          </p:nvSpPr>
          <p:spPr>
            <a:xfrm flipH="1">
              <a:off x="-3" y="159657"/>
              <a:ext cx="10596983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5" name="LDSF2">
            <a:hlinkClick r:id="rId2" action="ppaction://hlinksldjump"/>
            <a:extLst>
              <a:ext uri="{FF2B5EF4-FFF2-40B4-BE49-F238E27FC236}">
                <a16:creationId xmlns:a16="http://schemas.microsoft.com/office/drawing/2014/main" id="{240C204E-16AA-4C95-83B7-C220A5A4AAFF}"/>
              </a:ext>
            </a:extLst>
          </p:cNvPr>
          <p:cNvSpPr/>
          <p:nvPr userDrawn="1"/>
        </p:nvSpPr>
        <p:spPr>
          <a:xfrm flipH="1">
            <a:off x="10691814" y="2093998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LKJFLSD3">
            <a:hlinkClick r:id="rId3" action="ppaction://hlinksldjump"/>
            <a:extLst>
              <a:ext uri="{FF2B5EF4-FFF2-40B4-BE49-F238E27FC236}">
                <a16:creationId xmlns:a16="http://schemas.microsoft.com/office/drawing/2014/main" id="{BFA98569-98EA-4374-B0EF-55B5C81DA209}"/>
              </a:ext>
            </a:extLst>
          </p:cNvPr>
          <p:cNvSpPr/>
          <p:nvPr userDrawn="1"/>
        </p:nvSpPr>
        <p:spPr>
          <a:xfrm flipH="1">
            <a:off x="10691814" y="2758482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DJFS4">
            <a:hlinkClick r:id="rId4" action="ppaction://hlinksldjump"/>
            <a:extLst>
              <a:ext uri="{FF2B5EF4-FFF2-40B4-BE49-F238E27FC236}">
                <a16:creationId xmlns:a16="http://schemas.microsoft.com/office/drawing/2014/main" id="{151FCA22-41DA-4D2E-A6E4-219F627AB4E2}"/>
              </a:ext>
            </a:extLst>
          </p:cNvPr>
          <p:cNvSpPr/>
          <p:nvPr userDrawn="1"/>
        </p:nvSpPr>
        <p:spPr>
          <a:xfrm flipH="1">
            <a:off x="10691814" y="3422966"/>
            <a:ext cx="1236342" cy="369191"/>
          </a:xfrm>
          <a:prstGeom prst="roundRect">
            <a:avLst>
              <a:gd name="adj" fmla="val 17667"/>
            </a:avLst>
          </a:prstGeom>
          <a:solidFill>
            <a:srgbClr val="F34165"/>
          </a:solidFill>
          <a:ln>
            <a:noFill/>
          </a:ln>
          <a:effectLst>
            <a:outerShdw blurRad="152400" dist="38100" dir="5400000" algn="t" rotWithShape="0">
              <a:srgbClr val="F34165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KLSJDLFKD5">
            <a:hlinkClick r:id="rId5" action="ppaction://hlinksldjump"/>
            <a:extLst>
              <a:ext uri="{FF2B5EF4-FFF2-40B4-BE49-F238E27FC236}">
                <a16:creationId xmlns:a16="http://schemas.microsoft.com/office/drawing/2014/main" id="{05EA0AEE-9260-4E37-8064-678B268888CE}"/>
              </a:ext>
            </a:extLst>
          </p:cNvPr>
          <p:cNvSpPr/>
          <p:nvPr userDrawn="1"/>
        </p:nvSpPr>
        <p:spPr>
          <a:xfrm flipH="1">
            <a:off x="10691814" y="4087450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JLSDF6">
            <a:hlinkClick r:id="rId6" action="ppaction://hlinksldjump"/>
            <a:extLst>
              <a:ext uri="{FF2B5EF4-FFF2-40B4-BE49-F238E27FC236}">
                <a16:creationId xmlns:a16="http://schemas.microsoft.com/office/drawing/2014/main" id="{B8C9247D-10F2-4552-97DB-30FDDFCF59C9}"/>
              </a:ext>
            </a:extLst>
          </p:cNvPr>
          <p:cNvSpPr/>
          <p:nvPr userDrawn="1"/>
        </p:nvSpPr>
        <p:spPr>
          <a:xfrm flipH="1">
            <a:off x="10691814" y="4751934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KJLFDS7">
            <a:hlinkClick r:id="rId7" action="ppaction://hlinksldjump"/>
            <a:extLst>
              <a:ext uri="{FF2B5EF4-FFF2-40B4-BE49-F238E27FC236}">
                <a16:creationId xmlns:a16="http://schemas.microsoft.com/office/drawing/2014/main" id="{66FA5E10-6332-41B1-A1D4-F17062CFD6EA}"/>
              </a:ext>
            </a:extLst>
          </p:cNvPr>
          <p:cNvSpPr/>
          <p:nvPr userDrawn="1"/>
        </p:nvSpPr>
        <p:spPr>
          <a:xfrm flipH="1">
            <a:off x="10691814" y="5416416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8" name="KSDLJFL">
            <a:hlinkClick r:id="rId8" action="ppaction://hlinksldjump"/>
            <a:extLst>
              <a:ext uri="{FF2B5EF4-FFF2-40B4-BE49-F238E27FC236}">
                <a16:creationId xmlns:a16="http://schemas.microsoft.com/office/drawing/2014/main" id="{4B60D615-1E0D-4609-BFAE-C99D6A81D658}"/>
              </a:ext>
            </a:extLst>
          </p:cNvPr>
          <p:cNvSpPr/>
          <p:nvPr userDrawn="1"/>
        </p:nvSpPr>
        <p:spPr>
          <a:xfrm flipH="1">
            <a:off x="10691814" y="1429514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LJDSF">
            <a:extLst>
              <a:ext uri="{FF2B5EF4-FFF2-40B4-BE49-F238E27FC236}">
                <a16:creationId xmlns:a16="http://schemas.microsoft.com/office/drawing/2014/main" id="{F2832399-E88B-40E5-AD35-8875F1A74E3E}"/>
              </a:ext>
            </a:extLst>
          </p:cNvPr>
          <p:cNvSpPr/>
          <p:nvPr userDrawn="1"/>
        </p:nvSpPr>
        <p:spPr>
          <a:xfrm flipH="1">
            <a:off x="11625850" y="2179545"/>
            <a:ext cx="193387" cy="195506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C38D60E-74CC-463B-8B85-84FD858D0C28}"/>
              </a:ext>
            </a:extLst>
          </p:cNvPr>
          <p:cNvGrpSpPr/>
          <p:nvPr userDrawn="1"/>
        </p:nvGrpSpPr>
        <p:grpSpPr>
          <a:xfrm>
            <a:off x="11623189" y="5477956"/>
            <a:ext cx="216683" cy="246110"/>
            <a:chOff x="363538" y="3013075"/>
            <a:chExt cx="257175" cy="292101"/>
          </a:xfrm>
          <a:solidFill>
            <a:srgbClr val="333F50"/>
          </a:solidFill>
        </p:grpSpPr>
        <p:sp>
          <p:nvSpPr>
            <p:cNvPr id="22" name="Freeform 76">
              <a:extLst>
                <a:ext uri="{FF2B5EF4-FFF2-40B4-BE49-F238E27FC236}">
                  <a16:creationId xmlns:a16="http://schemas.microsoft.com/office/drawing/2014/main" id="{7F2E3F73-F269-49FE-A6D8-50168F4715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538" y="3068638"/>
              <a:ext cx="257175" cy="2365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0" y="44"/>
                </a:cxn>
                <a:cxn ang="0">
                  <a:pos x="37" y="94"/>
                </a:cxn>
                <a:cxn ang="0">
                  <a:pos x="51" y="87"/>
                </a:cxn>
                <a:cxn ang="0">
                  <a:pos x="66" y="94"/>
                </a:cxn>
                <a:cxn ang="0">
                  <a:pos x="102" y="44"/>
                </a:cxn>
                <a:cxn ang="0">
                  <a:pos x="51" y="15"/>
                </a:cxn>
                <a:cxn ang="0">
                  <a:pos x="22" y="73"/>
                </a:cxn>
                <a:cxn ang="0">
                  <a:pos x="22" y="22"/>
                </a:cxn>
                <a:cxn ang="0">
                  <a:pos x="37" y="22"/>
                </a:cxn>
                <a:cxn ang="0">
                  <a:pos x="22" y="73"/>
                </a:cxn>
              </a:cxnLst>
              <a:rect l="0" t="0" r="r" b="b"/>
              <a:pathLst>
                <a:path w="102" h="94">
                  <a:moveTo>
                    <a:pt x="51" y="15"/>
                  </a:moveTo>
                  <a:cubicBezTo>
                    <a:pt x="13" y="0"/>
                    <a:pt x="0" y="22"/>
                    <a:pt x="0" y="44"/>
                  </a:cubicBezTo>
                  <a:cubicBezTo>
                    <a:pt x="0" y="65"/>
                    <a:pt x="26" y="94"/>
                    <a:pt x="37" y="94"/>
                  </a:cubicBezTo>
                  <a:cubicBezTo>
                    <a:pt x="51" y="94"/>
                    <a:pt x="51" y="87"/>
                    <a:pt x="51" y="87"/>
                  </a:cubicBezTo>
                  <a:cubicBezTo>
                    <a:pt x="51" y="87"/>
                    <a:pt x="51" y="94"/>
                    <a:pt x="66" y="94"/>
                  </a:cubicBezTo>
                  <a:cubicBezTo>
                    <a:pt x="76" y="94"/>
                    <a:pt x="102" y="65"/>
                    <a:pt x="102" y="44"/>
                  </a:cubicBezTo>
                  <a:cubicBezTo>
                    <a:pt x="102" y="22"/>
                    <a:pt x="89" y="0"/>
                    <a:pt x="51" y="15"/>
                  </a:cubicBezTo>
                  <a:close/>
                  <a:moveTo>
                    <a:pt x="22" y="73"/>
                  </a:moveTo>
                  <a:cubicBezTo>
                    <a:pt x="0" y="44"/>
                    <a:pt x="22" y="22"/>
                    <a:pt x="22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22" y="36"/>
                    <a:pt x="22" y="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3" name="Freeform 77">
              <a:extLst>
                <a:ext uri="{FF2B5EF4-FFF2-40B4-BE49-F238E27FC236}">
                  <a16:creationId xmlns:a16="http://schemas.microsoft.com/office/drawing/2014/main" id="{E04BDE8E-7FD2-46B2-A1E9-3A5E781BC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1" y="3013075"/>
              <a:ext cx="73025" cy="73025"/>
            </a:xfrm>
            <a:custGeom>
              <a:avLst/>
              <a:gdLst/>
              <a:ahLst/>
              <a:cxnLst>
                <a:cxn ang="0">
                  <a:pos x="29" y="29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22" y="29"/>
                </a:cxn>
                <a:cxn ang="0">
                  <a:pos x="29" y="29"/>
                </a:cxn>
              </a:cxnLst>
              <a:rect l="0" t="0" r="r" b="b"/>
              <a:pathLst>
                <a:path w="29" h="29">
                  <a:moveTo>
                    <a:pt x="29" y="29"/>
                  </a:moveTo>
                  <a:cubicBezTo>
                    <a:pt x="22" y="15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9"/>
                    <a:pt x="22" y="29"/>
                    <a:pt x="22" y="29"/>
                  </a:cubicBezTo>
                  <a:lnTo>
                    <a:pt x="29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4" name="Freeform 78">
              <a:extLst>
                <a:ext uri="{FF2B5EF4-FFF2-40B4-BE49-F238E27FC236}">
                  <a16:creationId xmlns:a16="http://schemas.microsoft.com/office/drawing/2014/main" id="{4A0B1031-F7C5-45E6-926E-FBE5EF8DF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6" y="3013075"/>
              <a:ext cx="90488" cy="7302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9"/>
                </a:cxn>
                <a:cxn ang="0">
                  <a:pos x="36" y="0"/>
                </a:cxn>
              </a:cxnLst>
              <a:rect l="0" t="0" r="r" b="b"/>
              <a:pathLst>
                <a:path w="36" h="29">
                  <a:moveTo>
                    <a:pt x="36" y="0"/>
                  </a:moveTo>
                  <a:cubicBezTo>
                    <a:pt x="36" y="0"/>
                    <a:pt x="0" y="0"/>
                    <a:pt x="0" y="29"/>
                  </a:cubicBezTo>
                  <a:cubicBezTo>
                    <a:pt x="0" y="29"/>
                    <a:pt x="36" y="29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25" name="Freeform 79">
            <a:extLst>
              <a:ext uri="{FF2B5EF4-FFF2-40B4-BE49-F238E27FC236}">
                <a16:creationId xmlns:a16="http://schemas.microsoft.com/office/drawing/2014/main" id="{7634F39E-E92E-4912-8281-18C59747650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14202" y="3481524"/>
            <a:ext cx="216683" cy="246109"/>
          </a:xfrm>
          <a:custGeom>
            <a:avLst/>
            <a:gdLst>
              <a:gd name="T0" fmla="*/ 219355 w 102"/>
              <a:gd name="T1" fmla="*/ 274473 h 116"/>
              <a:gd name="T2" fmla="*/ 206749 w 102"/>
              <a:gd name="T3" fmla="*/ 274473 h 116"/>
              <a:gd name="T4" fmla="*/ 257175 w 102"/>
              <a:gd name="T5" fmla="*/ 183822 h 116"/>
              <a:gd name="T6" fmla="*/ 173971 w 102"/>
              <a:gd name="T7" fmla="*/ 78061 h 116"/>
              <a:gd name="T8" fmla="*/ 194142 w 102"/>
              <a:gd name="T9" fmla="*/ 37772 h 116"/>
              <a:gd name="T10" fmla="*/ 191621 w 102"/>
              <a:gd name="T11" fmla="*/ 25181 h 116"/>
              <a:gd name="T12" fmla="*/ 141194 w 102"/>
              <a:gd name="T13" fmla="*/ 2518 h 116"/>
              <a:gd name="T14" fmla="*/ 133630 w 102"/>
              <a:gd name="T15" fmla="*/ 0 h 116"/>
              <a:gd name="T16" fmla="*/ 128588 w 102"/>
              <a:gd name="T17" fmla="*/ 5036 h 116"/>
              <a:gd name="T18" fmla="*/ 70597 w 102"/>
              <a:gd name="T19" fmla="*/ 115833 h 116"/>
              <a:gd name="T20" fmla="*/ 78161 w 102"/>
              <a:gd name="T21" fmla="*/ 143532 h 116"/>
              <a:gd name="T22" fmla="*/ 70597 w 102"/>
              <a:gd name="T23" fmla="*/ 158641 h 116"/>
              <a:gd name="T24" fmla="*/ 103374 w 102"/>
              <a:gd name="T25" fmla="*/ 173749 h 116"/>
              <a:gd name="T26" fmla="*/ 110938 w 102"/>
              <a:gd name="T27" fmla="*/ 158641 h 116"/>
              <a:gd name="T28" fmla="*/ 110938 w 102"/>
              <a:gd name="T29" fmla="*/ 158641 h 116"/>
              <a:gd name="T30" fmla="*/ 136151 w 102"/>
              <a:gd name="T31" fmla="*/ 148568 h 116"/>
              <a:gd name="T32" fmla="*/ 156322 w 102"/>
              <a:gd name="T33" fmla="*/ 110797 h 116"/>
              <a:gd name="T34" fmla="*/ 219355 w 102"/>
              <a:gd name="T35" fmla="*/ 183822 h 116"/>
              <a:gd name="T36" fmla="*/ 146237 w 102"/>
              <a:gd name="T37" fmla="*/ 256847 h 116"/>
              <a:gd name="T38" fmla="*/ 93289 w 102"/>
              <a:gd name="T39" fmla="*/ 239220 h 116"/>
              <a:gd name="T40" fmla="*/ 93289 w 102"/>
              <a:gd name="T41" fmla="*/ 229147 h 116"/>
              <a:gd name="T42" fmla="*/ 100853 w 102"/>
              <a:gd name="T43" fmla="*/ 219075 h 116"/>
              <a:gd name="T44" fmla="*/ 146237 w 102"/>
              <a:gd name="T45" fmla="*/ 219075 h 116"/>
              <a:gd name="T46" fmla="*/ 146237 w 102"/>
              <a:gd name="T47" fmla="*/ 201448 h 116"/>
              <a:gd name="T48" fmla="*/ 75640 w 102"/>
              <a:gd name="T49" fmla="*/ 201448 h 116"/>
              <a:gd name="T50" fmla="*/ 40341 w 102"/>
              <a:gd name="T51" fmla="*/ 201448 h 116"/>
              <a:gd name="T52" fmla="*/ 0 w 102"/>
              <a:gd name="T53" fmla="*/ 201448 h 116"/>
              <a:gd name="T54" fmla="*/ 0 w 102"/>
              <a:gd name="T55" fmla="*/ 219075 h 116"/>
              <a:gd name="T56" fmla="*/ 42863 w 102"/>
              <a:gd name="T57" fmla="*/ 219075 h 116"/>
              <a:gd name="T58" fmla="*/ 45384 w 102"/>
              <a:gd name="T59" fmla="*/ 219075 h 116"/>
              <a:gd name="T60" fmla="*/ 55469 w 102"/>
              <a:gd name="T61" fmla="*/ 229147 h 116"/>
              <a:gd name="T62" fmla="*/ 55469 w 102"/>
              <a:gd name="T63" fmla="*/ 239220 h 116"/>
              <a:gd name="T64" fmla="*/ 55469 w 102"/>
              <a:gd name="T65" fmla="*/ 274473 h 116"/>
              <a:gd name="T66" fmla="*/ 20171 w 102"/>
              <a:gd name="T67" fmla="*/ 292100 h 116"/>
              <a:gd name="T68" fmla="*/ 257175 w 102"/>
              <a:gd name="T69" fmla="*/ 292100 h 116"/>
              <a:gd name="T70" fmla="*/ 219355 w 102"/>
              <a:gd name="T71" fmla="*/ 274473 h 116"/>
              <a:gd name="T72" fmla="*/ 156322 w 102"/>
              <a:gd name="T73" fmla="*/ 25181 h 116"/>
              <a:gd name="T74" fmla="*/ 151279 w 102"/>
              <a:gd name="T75" fmla="*/ 30217 h 116"/>
              <a:gd name="T76" fmla="*/ 108417 w 102"/>
              <a:gd name="T77" fmla="*/ 110797 h 116"/>
              <a:gd name="T78" fmla="*/ 93289 w 102"/>
              <a:gd name="T79" fmla="*/ 103242 h 116"/>
              <a:gd name="T80" fmla="*/ 93289 w 102"/>
              <a:gd name="T81" fmla="*/ 98206 h 116"/>
              <a:gd name="T82" fmla="*/ 133630 w 102"/>
              <a:gd name="T83" fmla="*/ 25181 h 116"/>
              <a:gd name="T84" fmla="*/ 138673 w 102"/>
              <a:gd name="T85" fmla="*/ 20145 h 116"/>
              <a:gd name="T86" fmla="*/ 146237 w 102"/>
              <a:gd name="T87" fmla="*/ 20145 h 116"/>
              <a:gd name="T88" fmla="*/ 156322 w 102"/>
              <a:gd name="T89" fmla="*/ 25181 h 116"/>
              <a:gd name="T90" fmla="*/ 156322 w 102"/>
              <a:gd name="T91" fmla="*/ 25181 h 11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2" h="116">
                <a:moveTo>
                  <a:pt x="87" y="109"/>
                </a:moveTo>
                <a:cubicBezTo>
                  <a:pt x="82" y="109"/>
                  <a:pt x="82" y="109"/>
                  <a:pt x="82" y="109"/>
                </a:cubicBezTo>
                <a:cubicBezTo>
                  <a:pt x="94" y="101"/>
                  <a:pt x="102" y="88"/>
                  <a:pt x="102" y="73"/>
                </a:cubicBezTo>
                <a:cubicBezTo>
                  <a:pt x="102" y="52"/>
                  <a:pt x="88" y="35"/>
                  <a:pt x="69" y="31"/>
                </a:cubicBezTo>
                <a:cubicBezTo>
                  <a:pt x="77" y="15"/>
                  <a:pt x="77" y="15"/>
                  <a:pt x="77" y="15"/>
                </a:cubicBezTo>
                <a:cubicBezTo>
                  <a:pt x="78" y="13"/>
                  <a:pt x="77" y="11"/>
                  <a:pt x="76" y="10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0"/>
                  <a:pt x="54" y="0"/>
                  <a:pt x="53" y="0"/>
                </a:cubicBezTo>
                <a:cubicBezTo>
                  <a:pt x="52" y="1"/>
                  <a:pt x="52" y="2"/>
                  <a:pt x="51" y="2"/>
                </a:cubicBezTo>
                <a:cubicBezTo>
                  <a:pt x="28" y="46"/>
                  <a:pt x="28" y="46"/>
                  <a:pt x="28" y="46"/>
                </a:cubicBezTo>
                <a:cubicBezTo>
                  <a:pt x="26" y="50"/>
                  <a:pt x="28" y="55"/>
                  <a:pt x="31" y="57"/>
                </a:cubicBezTo>
                <a:cubicBezTo>
                  <a:pt x="28" y="63"/>
                  <a:pt x="28" y="63"/>
                  <a:pt x="28" y="63"/>
                </a:cubicBezTo>
                <a:cubicBezTo>
                  <a:pt x="41" y="69"/>
                  <a:pt x="41" y="69"/>
                  <a:pt x="41" y="69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8" y="65"/>
                  <a:pt x="52" y="63"/>
                  <a:pt x="54" y="59"/>
                </a:cubicBezTo>
                <a:cubicBezTo>
                  <a:pt x="62" y="44"/>
                  <a:pt x="62" y="44"/>
                  <a:pt x="62" y="44"/>
                </a:cubicBezTo>
                <a:cubicBezTo>
                  <a:pt x="76" y="46"/>
                  <a:pt x="87" y="58"/>
                  <a:pt x="87" y="73"/>
                </a:cubicBezTo>
                <a:cubicBezTo>
                  <a:pt x="87" y="89"/>
                  <a:pt x="74" y="102"/>
                  <a:pt x="58" y="102"/>
                </a:cubicBezTo>
                <a:cubicBezTo>
                  <a:pt x="51" y="102"/>
                  <a:pt x="42" y="99"/>
                  <a:pt x="37" y="95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89"/>
                  <a:pt x="38" y="87"/>
                  <a:pt x="40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0"/>
                  <a:pt x="58" y="80"/>
                  <a:pt x="58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7"/>
                  <a:pt x="0" y="87"/>
                  <a:pt x="0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18" y="87"/>
                  <a:pt x="18" y="87"/>
                  <a:pt x="18" y="87"/>
                </a:cubicBezTo>
                <a:cubicBezTo>
                  <a:pt x="20" y="87"/>
                  <a:pt x="22" y="89"/>
                  <a:pt x="22" y="91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14" y="109"/>
                  <a:pt x="8" y="108"/>
                  <a:pt x="8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08"/>
                  <a:pt x="95" y="109"/>
                  <a:pt x="87" y="109"/>
                </a:cubicBezTo>
                <a:close/>
                <a:moveTo>
                  <a:pt x="62" y="10"/>
                </a:moveTo>
                <a:cubicBezTo>
                  <a:pt x="61" y="10"/>
                  <a:pt x="60" y="11"/>
                  <a:pt x="60" y="12"/>
                </a:cubicBezTo>
                <a:cubicBezTo>
                  <a:pt x="43" y="44"/>
                  <a:pt x="43" y="44"/>
                  <a:pt x="43" y="44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0"/>
                  <a:pt x="37" y="40"/>
                  <a:pt x="37" y="39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9"/>
                  <a:pt x="54" y="8"/>
                  <a:pt x="55" y="8"/>
                </a:cubicBezTo>
                <a:cubicBezTo>
                  <a:pt x="56" y="7"/>
                  <a:pt x="57" y="7"/>
                  <a:pt x="58" y="8"/>
                </a:cubicBezTo>
                <a:cubicBezTo>
                  <a:pt x="62" y="10"/>
                  <a:pt x="62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 111">
            <a:extLst>
              <a:ext uri="{FF2B5EF4-FFF2-40B4-BE49-F238E27FC236}">
                <a16:creationId xmlns:a16="http://schemas.microsoft.com/office/drawing/2014/main" id="{6F5465CB-60FF-4C43-ABB2-C9181F315E3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14202" y="4170682"/>
            <a:ext cx="231396" cy="199295"/>
          </a:xfrm>
          <a:custGeom>
            <a:avLst/>
            <a:gdLst>
              <a:gd name="T0" fmla="*/ 256847 w 116"/>
              <a:gd name="T1" fmla="*/ 55360 h 94"/>
              <a:gd name="T2" fmla="*/ 211521 w 116"/>
              <a:gd name="T3" fmla="*/ 55360 h 94"/>
              <a:gd name="T4" fmla="*/ 203966 w 116"/>
              <a:gd name="T5" fmla="*/ 17614 h 94"/>
              <a:gd name="T6" fmla="*/ 183822 w 116"/>
              <a:gd name="T7" fmla="*/ 0 h 94"/>
              <a:gd name="T8" fmla="*/ 110797 w 116"/>
              <a:gd name="T9" fmla="*/ 0 h 94"/>
              <a:gd name="T10" fmla="*/ 88134 w 116"/>
              <a:gd name="T11" fmla="*/ 17614 h 94"/>
              <a:gd name="T12" fmla="*/ 80579 w 116"/>
              <a:gd name="T13" fmla="*/ 55360 h 94"/>
              <a:gd name="T14" fmla="*/ 37772 w 116"/>
              <a:gd name="T15" fmla="*/ 55360 h 94"/>
              <a:gd name="T16" fmla="*/ 0 w 116"/>
              <a:gd name="T17" fmla="*/ 90589 h 94"/>
              <a:gd name="T18" fmla="*/ 0 w 116"/>
              <a:gd name="T19" fmla="*/ 201308 h 94"/>
              <a:gd name="T20" fmla="*/ 37772 w 116"/>
              <a:gd name="T21" fmla="*/ 236537 h 94"/>
              <a:gd name="T22" fmla="*/ 256847 w 116"/>
              <a:gd name="T23" fmla="*/ 236537 h 94"/>
              <a:gd name="T24" fmla="*/ 292100 w 116"/>
              <a:gd name="T25" fmla="*/ 201308 h 94"/>
              <a:gd name="T26" fmla="*/ 292100 w 116"/>
              <a:gd name="T27" fmla="*/ 90589 h 94"/>
              <a:gd name="T28" fmla="*/ 256847 w 116"/>
              <a:gd name="T29" fmla="*/ 55360 h 94"/>
              <a:gd name="T30" fmla="*/ 105760 w 116"/>
              <a:gd name="T31" fmla="*/ 22647 h 94"/>
              <a:gd name="T32" fmla="*/ 110797 w 116"/>
              <a:gd name="T33" fmla="*/ 17614 h 94"/>
              <a:gd name="T34" fmla="*/ 183822 w 116"/>
              <a:gd name="T35" fmla="*/ 17614 h 94"/>
              <a:gd name="T36" fmla="*/ 186340 w 116"/>
              <a:gd name="T37" fmla="*/ 22647 h 94"/>
              <a:gd name="T38" fmla="*/ 193894 w 116"/>
              <a:gd name="T39" fmla="*/ 55360 h 94"/>
              <a:gd name="T40" fmla="*/ 98206 w 116"/>
              <a:gd name="T41" fmla="*/ 55360 h 94"/>
              <a:gd name="T42" fmla="*/ 105760 w 116"/>
              <a:gd name="T43" fmla="*/ 22647 h 94"/>
              <a:gd name="T44" fmla="*/ 201448 w 116"/>
              <a:gd name="T45" fmla="*/ 163563 h 94"/>
              <a:gd name="T46" fmla="*/ 163677 w 116"/>
              <a:gd name="T47" fmla="*/ 163563 h 94"/>
              <a:gd name="T48" fmla="*/ 163677 w 116"/>
              <a:gd name="T49" fmla="*/ 201308 h 94"/>
              <a:gd name="T50" fmla="*/ 128423 w 116"/>
              <a:gd name="T51" fmla="*/ 201308 h 94"/>
              <a:gd name="T52" fmla="*/ 128423 w 116"/>
              <a:gd name="T53" fmla="*/ 163563 h 94"/>
              <a:gd name="T54" fmla="*/ 90652 w 116"/>
              <a:gd name="T55" fmla="*/ 163563 h 94"/>
              <a:gd name="T56" fmla="*/ 90652 w 116"/>
              <a:gd name="T57" fmla="*/ 128334 h 94"/>
              <a:gd name="T58" fmla="*/ 128423 w 116"/>
              <a:gd name="T59" fmla="*/ 128334 h 94"/>
              <a:gd name="T60" fmla="*/ 128423 w 116"/>
              <a:gd name="T61" fmla="*/ 90589 h 94"/>
              <a:gd name="T62" fmla="*/ 163677 w 116"/>
              <a:gd name="T63" fmla="*/ 90589 h 94"/>
              <a:gd name="T64" fmla="*/ 163677 w 116"/>
              <a:gd name="T65" fmla="*/ 128334 h 94"/>
              <a:gd name="T66" fmla="*/ 201448 w 116"/>
              <a:gd name="T67" fmla="*/ 128334 h 94"/>
              <a:gd name="T68" fmla="*/ 201448 w 116"/>
              <a:gd name="T69" fmla="*/ 163563 h 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6" h="94">
                <a:moveTo>
                  <a:pt x="102" y="22"/>
                </a:moveTo>
                <a:cubicBezTo>
                  <a:pt x="84" y="22"/>
                  <a:pt x="84" y="22"/>
                  <a:pt x="84" y="22"/>
                </a:cubicBezTo>
                <a:cubicBezTo>
                  <a:pt x="81" y="7"/>
                  <a:pt x="81" y="7"/>
                  <a:pt x="81" y="7"/>
                </a:cubicBezTo>
                <a:cubicBezTo>
                  <a:pt x="81" y="3"/>
                  <a:pt x="77" y="0"/>
                  <a:pt x="7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3"/>
                  <a:pt x="35" y="7"/>
                </a:cubicBezTo>
                <a:cubicBezTo>
                  <a:pt x="32" y="22"/>
                  <a:pt x="32" y="22"/>
                  <a:pt x="3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7" y="22"/>
                  <a:pt x="0" y="28"/>
                  <a:pt x="0" y="3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8"/>
                  <a:pt x="7" y="94"/>
                  <a:pt x="15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0" y="94"/>
                  <a:pt x="116" y="88"/>
                  <a:pt x="116" y="80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28"/>
                  <a:pt x="110" y="22"/>
                  <a:pt x="102" y="22"/>
                </a:cubicBezTo>
                <a:close/>
                <a:moveTo>
                  <a:pt x="42" y="9"/>
                </a:moveTo>
                <a:cubicBezTo>
                  <a:pt x="44" y="7"/>
                  <a:pt x="44" y="7"/>
                  <a:pt x="44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4" y="9"/>
                  <a:pt x="74" y="9"/>
                  <a:pt x="74" y="9"/>
                </a:cubicBezTo>
                <a:cubicBezTo>
                  <a:pt x="77" y="22"/>
                  <a:pt x="77" y="22"/>
                  <a:pt x="77" y="22"/>
                </a:cubicBezTo>
                <a:cubicBezTo>
                  <a:pt x="39" y="22"/>
                  <a:pt x="39" y="22"/>
                  <a:pt x="39" y="22"/>
                </a:cubicBezTo>
                <a:lnTo>
                  <a:pt x="42" y="9"/>
                </a:lnTo>
                <a:close/>
                <a:moveTo>
                  <a:pt x="80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80"/>
                  <a:pt x="65" y="80"/>
                  <a:pt x="65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65"/>
                  <a:pt x="51" y="65"/>
                  <a:pt x="51" y="65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51"/>
                  <a:pt x="36" y="51"/>
                  <a:pt x="36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36"/>
                  <a:pt x="51" y="36"/>
                  <a:pt x="51" y="36"/>
                </a:cubicBezTo>
                <a:cubicBezTo>
                  <a:pt x="65" y="36"/>
                  <a:pt x="65" y="36"/>
                  <a:pt x="65" y="36"/>
                </a:cubicBezTo>
                <a:cubicBezTo>
                  <a:pt x="65" y="51"/>
                  <a:pt x="65" y="51"/>
                  <a:pt x="65" y="51"/>
                </a:cubicBezTo>
                <a:cubicBezTo>
                  <a:pt x="80" y="51"/>
                  <a:pt x="80" y="51"/>
                  <a:pt x="80" y="51"/>
                </a:cubicBezTo>
                <a:lnTo>
                  <a:pt x="80" y="65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152">
            <a:extLst>
              <a:ext uri="{FF2B5EF4-FFF2-40B4-BE49-F238E27FC236}">
                <a16:creationId xmlns:a16="http://schemas.microsoft.com/office/drawing/2014/main" id="{D0C05EA7-B921-4398-B650-DE638866A92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70358" y="4812806"/>
            <a:ext cx="124392" cy="247446"/>
          </a:xfrm>
          <a:custGeom>
            <a:avLst/>
            <a:gdLst>
              <a:gd name="T0" fmla="*/ 109456 w 58"/>
              <a:gd name="T1" fmla="*/ 156971 h 116"/>
              <a:gd name="T2" fmla="*/ 109456 w 58"/>
              <a:gd name="T3" fmla="*/ 126590 h 116"/>
              <a:gd name="T4" fmla="*/ 109456 w 58"/>
              <a:gd name="T5" fmla="*/ 35445 h 116"/>
              <a:gd name="T6" fmla="*/ 73819 w 58"/>
              <a:gd name="T7" fmla="*/ 0 h 116"/>
              <a:gd name="T8" fmla="*/ 35637 w 58"/>
              <a:gd name="T9" fmla="*/ 35445 h 116"/>
              <a:gd name="T10" fmla="*/ 35637 w 58"/>
              <a:gd name="T11" fmla="*/ 126590 h 116"/>
              <a:gd name="T12" fmla="*/ 35637 w 58"/>
              <a:gd name="T13" fmla="*/ 156971 h 116"/>
              <a:gd name="T14" fmla="*/ 0 w 58"/>
              <a:gd name="T15" fmla="*/ 220266 h 116"/>
              <a:gd name="T16" fmla="*/ 73819 w 58"/>
              <a:gd name="T17" fmla="*/ 293688 h 116"/>
              <a:gd name="T18" fmla="*/ 147638 w 58"/>
              <a:gd name="T19" fmla="*/ 220266 h 116"/>
              <a:gd name="T20" fmla="*/ 109456 w 58"/>
              <a:gd name="T21" fmla="*/ 156971 h 116"/>
              <a:gd name="T22" fmla="*/ 53455 w 58"/>
              <a:gd name="T23" fmla="*/ 108867 h 116"/>
              <a:gd name="T24" fmla="*/ 73819 w 58"/>
              <a:gd name="T25" fmla="*/ 108867 h 116"/>
              <a:gd name="T26" fmla="*/ 73819 w 58"/>
              <a:gd name="T27" fmla="*/ 91145 h 116"/>
              <a:gd name="T28" fmla="*/ 53455 w 58"/>
              <a:gd name="T29" fmla="*/ 91145 h 116"/>
              <a:gd name="T30" fmla="*/ 53455 w 58"/>
              <a:gd name="T31" fmla="*/ 73422 h 116"/>
              <a:gd name="T32" fmla="*/ 73819 w 58"/>
              <a:gd name="T33" fmla="*/ 73422 h 116"/>
              <a:gd name="T34" fmla="*/ 73819 w 58"/>
              <a:gd name="T35" fmla="*/ 53168 h 116"/>
              <a:gd name="T36" fmla="*/ 53455 w 58"/>
              <a:gd name="T37" fmla="*/ 53168 h 116"/>
              <a:gd name="T38" fmla="*/ 53455 w 58"/>
              <a:gd name="T39" fmla="*/ 35445 h 116"/>
              <a:gd name="T40" fmla="*/ 73819 w 58"/>
              <a:gd name="T41" fmla="*/ 17723 h 116"/>
              <a:gd name="T42" fmla="*/ 91637 w 58"/>
              <a:gd name="T43" fmla="*/ 35445 h 116"/>
              <a:gd name="T44" fmla="*/ 91637 w 58"/>
              <a:gd name="T45" fmla="*/ 126590 h 116"/>
              <a:gd name="T46" fmla="*/ 53455 w 58"/>
              <a:gd name="T47" fmla="*/ 126590 h 116"/>
              <a:gd name="T48" fmla="*/ 53455 w 58"/>
              <a:gd name="T49" fmla="*/ 108867 h 116"/>
              <a:gd name="T50" fmla="*/ 73819 w 58"/>
              <a:gd name="T51" fmla="*/ 273434 h 116"/>
              <a:gd name="T52" fmla="*/ 17818 w 58"/>
              <a:gd name="T53" fmla="*/ 220266 h 116"/>
              <a:gd name="T54" fmla="*/ 17818 w 58"/>
              <a:gd name="T55" fmla="*/ 210139 h 116"/>
              <a:gd name="T56" fmla="*/ 73819 w 58"/>
              <a:gd name="T57" fmla="*/ 255711 h 116"/>
              <a:gd name="T58" fmla="*/ 127274 w 58"/>
              <a:gd name="T59" fmla="*/ 210139 h 116"/>
              <a:gd name="T60" fmla="*/ 127274 w 58"/>
              <a:gd name="T61" fmla="*/ 220266 h 116"/>
              <a:gd name="T62" fmla="*/ 73819 w 58"/>
              <a:gd name="T63" fmla="*/ 273434 h 1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" h="116">
                <a:moveTo>
                  <a:pt x="43" y="62"/>
                </a:moveTo>
                <a:cubicBezTo>
                  <a:pt x="43" y="50"/>
                  <a:pt x="43" y="50"/>
                  <a:pt x="43" y="50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6"/>
                  <a:pt x="37" y="0"/>
                  <a:pt x="29" y="0"/>
                </a:cubicBezTo>
                <a:cubicBezTo>
                  <a:pt x="21" y="0"/>
                  <a:pt x="14" y="6"/>
                  <a:pt x="14" y="14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62"/>
                  <a:pt x="14" y="62"/>
                  <a:pt x="14" y="62"/>
                </a:cubicBezTo>
                <a:cubicBezTo>
                  <a:pt x="5" y="67"/>
                  <a:pt x="0" y="76"/>
                  <a:pt x="0" y="87"/>
                </a:cubicBezTo>
                <a:cubicBezTo>
                  <a:pt x="0" y="103"/>
                  <a:pt x="13" y="116"/>
                  <a:pt x="29" y="116"/>
                </a:cubicBezTo>
                <a:cubicBezTo>
                  <a:pt x="45" y="116"/>
                  <a:pt x="58" y="103"/>
                  <a:pt x="58" y="87"/>
                </a:cubicBezTo>
                <a:cubicBezTo>
                  <a:pt x="58" y="76"/>
                  <a:pt x="52" y="67"/>
                  <a:pt x="43" y="62"/>
                </a:cubicBezTo>
                <a:close/>
                <a:moveTo>
                  <a:pt x="21" y="43"/>
                </a:moveTo>
                <a:cubicBezTo>
                  <a:pt x="29" y="43"/>
                  <a:pt x="29" y="43"/>
                  <a:pt x="29" y="43"/>
                </a:cubicBezTo>
                <a:cubicBezTo>
                  <a:pt x="29" y="36"/>
                  <a:pt x="29" y="36"/>
                  <a:pt x="29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29"/>
                  <a:pt x="21" y="29"/>
                  <a:pt x="21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1"/>
                  <a:pt x="29" y="21"/>
                  <a:pt x="29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0"/>
                  <a:pt x="25" y="7"/>
                  <a:pt x="29" y="7"/>
                </a:cubicBezTo>
                <a:cubicBezTo>
                  <a:pt x="33" y="7"/>
                  <a:pt x="36" y="10"/>
                  <a:pt x="36" y="14"/>
                </a:cubicBezTo>
                <a:cubicBezTo>
                  <a:pt x="36" y="50"/>
                  <a:pt x="36" y="50"/>
                  <a:pt x="36" y="50"/>
                </a:cubicBezTo>
                <a:cubicBezTo>
                  <a:pt x="21" y="50"/>
                  <a:pt x="21" y="50"/>
                  <a:pt x="21" y="50"/>
                </a:cubicBezTo>
                <a:lnTo>
                  <a:pt x="21" y="43"/>
                </a:lnTo>
                <a:close/>
                <a:moveTo>
                  <a:pt x="29" y="108"/>
                </a:moveTo>
                <a:cubicBezTo>
                  <a:pt x="17" y="108"/>
                  <a:pt x="7" y="99"/>
                  <a:pt x="7" y="87"/>
                </a:cubicBezTo>
                <a:cubicBezTo>
                  <a:pt x="7" y="85"/>
                  <a:pt x="7" y="84"/>
                  <a:pt x="7" y="83"/>
                </a:cubicBezTo>
                <a:cubicBezTo>
                  <a:pt x="9" y="93"/>
                  <a:pt x="18" y="101"/>
                  <a:pt x="29" y="101"/>
                </a:cubicBezTo>
                <a:cubicBezTo>
                  <a:pt x="39" y="101"/>
                  <a:pt x="48" y="93"/>
                  <a:pt x="50" y="83"/>
                </a:cubicBezTo>
                <a:cubicBezTo>
                  <a:pt x="50" y="84"/>
                  <a:pt x="50" y="85"/>
                  <a:pt x="50" y="87"/>
                </a:cubicBezTo>
                <a:cubicBezTo>
                  <a:pt x="50" y="99"/>
                  <a:pt x="41" y="108"/>
                  <a:pt x="29" y="108"/>
                </a:cubicBez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 88">
            <a:extLst>
              <a:ext uri="{FF2B5EF4-FFF2-40B4-BE49-F238E27FC236}">
                <a16:creationId xmlns:a16="http://schemas.microsoft.com/office/drawing/2014/main" id="{AD35EA66-F4DE-447A-907A-358AFFC710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85383" y="1475043"/>
            <a:ext cx="274320" cy="274320"/>
          </a:xfrm>
          <a:custGeom>
            <a:avLst/>
            <a:gdLst>
              <a:gd name="T0" fmla="*/ 2147483647 w 601"/>
              <a:gd name="T1" fmla="*/ 2147483647 h 609"/>
              <a:gd name="T2" fmla="*/ 2147483647 w 601"/>
              <a:gd name="T3" fmla="*/ 2147483647 h 609"/>
              <a:gd name="T4" fmla="*/ 0 w 601"/>
              <a:gd name="T5" fmla="*/ 2147483647 h 609"/>
              <a:gd name="T6" fmla="*/ 2147483647 w 601"/>
              <a:gd name="T7" fmla="*/ 0 h 609"/>
              <a:gd name="T8" fmla="*/ 2147483647 w 601"/>
              <a:gd name="T9" fmla="*/ 2147483647 h 609"/>
              <a:gd name="T10" fmla="*/ 2147483647 w 601"/>
              <a:gd name="T11" fmla="*/ 2147483647 h 609"/>
              <a:gd name="T12" fmla="*/ 2147483647 w 601"/>
              <a:gd name="T13" fmla="*/ 2147483647 h 609"/>
              <a:gd name="T14" fmla="*/ 2147483647 w 601"/>
              <a:gd name="T15" fmla="*/ 2147483647 h 609"/>
              <a:gd name="T16" fmla="*/ 2147483647 w 601"/>
              <a:gd name="T17" fmla="*/ 2147483647 h 609"/>
              <a:gd name="T18" fmla="*/ 2147483647 w 601"/>
              <a:gd name="T19" fmla="*/ 2147483647 h 609"/>
              <a:gd name="T20" fmla="*/ 2147483647 w 601"/>
              <a:gd name="T21" fmla="*/ 2147483647 h 609"/>
              <a:gd name="T22" fmla="*/ 2147483647 w 601"/>
              <a:gd name="T23" fmla="*/ 2147483647 h 609"/>
              <a:gd name="T24" fmla="*/ 2147483647 w 601"/>
              <a:gd name="T25" fmla="*/ 2147483647 h 609"/>
              <a:gd name="T26" fmla="*/ 2147483647 w 601"/>
              <a:gd name="T27" fmla="*/ 2147483647 h 609"/>
              <a:gd name="T28" fmla="*/ 2147483647 w 601"/>
              <a:gd name="T29" fmla="*/ 2147483647 h 609"/>
              <a:gd name="T30" fmla="*/ 2147483647 w 601"/>
              <a:gd name="T31" fmla="*/ 2147483647 h 609"/>
              <a:gd name="T32" fmla="*/ 2147483647 w 601"/>
              <a:gd name="T33" fmla="*/ 2147483647 h 609"/>
              <a:gd name="T34" fmla="*/ 2147483647 w 601"/>
              <a:gd name="T35" fmla="*/ 2147483647 h 609"/>
              <a:gd name="T36" fmla="*/ 2147483647 w 601"/>
              <a:gd name="T37" fmla="*/ 2147483647 h 609"/>
              <a:gd name="T38" fmla="*/ 2147483647 w 601"/>
              <a:gd name="T39" fmla="*/ 2147483647 h 609"/>
              <a:gd name="T40" fmla="*/ 2147483647 w 601"/>
              <a:gd name="T41" fmla="*/ 2147483647 h 609"/>
              <a:gd name="T42" fmla="*/ 2147483647 w 601"/>
              <a:gd name="T43" fmla="*/ 2147483647 h 609"/>
              <a:gd name="T44" fmla="*/ 2147483647 w 601"/>
              <a:gd name="T45" fmla="*/ 2147483647 h 609"/>
              <a:gd name="T46" fmla="*/ 2147483647 w 601"/>
              <a:gd name="T47" fmla="*/ 2147483647 h 609"/>
              <a:gd name="T48" fmla="*/ 2147483647 w 601"/>
              <a:gd name="T49" fmla="*/ 2147483647 h 609"/>
              <a:gd name="T50" fmla="*/ 2147483647 w 601"/>
              <a:gd name="T51" fmla="*/ 2147483647 h 609"/>
              <a:gd name="T52" fmla="*/ 2147483647 w 601"/>
              <a:gd name="T53" fmla="*/ 2147483647 h 609"/>
              <a:gd name="T54" fmla="*/ 2147483647 w 601"/>
              <a:gd name="T55" fmla="*/ 2147483647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 wrap="none" anchor="ctr"/>
          <a:lstStyle/>
          <a:p>
            <a:endParaRPr lang="en-US" sz="900">
              <a:solidFill>
                <a:srgbClr val="F2F2F2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5E13956-930B-46EE-94B9-E327C450E65D}"/>
              </a:ext>
            </a:extLst>
          </p:cNvPr>
          <p:cNvGrpSpPr/>
          <p:nvPr userDrawn="1"/>
        </p:nvGrpSpPr>
        <p:grpSpPr>
          <a:xfrm>
            <a:off x="11594138" y="2816601"/>
            <a:ext cx="256810" cy="246109"/>
            <a:chOff x="11631716" y="2715405"/>
            <a:chExt cx="256810" cy="246109"/>
          </a:xfrm>
        </p:grpSpPr>
        <p:sp>
          <p:nvSpPr>
            <p:cNvPr id="30" name="Oval 224">
              <a:extLst>
                <a:ext uri="{FF2B5EF4-FFF2-40B4-BE49-F238E27FC236}">
                  <a16:creationId xmlns:a16="http://schemas.microsoft.com/office/drawing/2014/main" id="{0664463E-EAFC-407B-B603-972E2D521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1969" y="2855848"/>
              <a:ext cx="28089" cy="25414"/>
            </a:xfrm>
            <a:prstGeom prst="ellipse">
              <a:avLst/>
            </a:pr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1" name="Oval 225">
              <a:extLst>
                <a:ext uri="{FF2B5EF4-FFF2-40B4-BE49-F238E27FC236}">
                  <a16:creationId xmlns:a16="http://schemas.microsoft.com/office/drawing/2014/main" id="{927FB16E-53CE-4091-B740-6CBDCCDFF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8847" y="2855848"/>
              <a:ext cx="26751" cy="25414"/>
            </a:xfrm>
            <a:prstGeom prst="ellipse">
              <a:avLst/>
            </a:pr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2" name="Freeform 226">
              <a:extLst>
                <a:ext uri="{FF2B5EF4-FFF2-40B4-BE49-F238E27FC236}">
                  <a16:creationId xmlns:a16="http://schemas.microsoft.com/office/drawing/2014/main" id="{E0730E38-B187-4E81-BD06-D4578E6CE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9357" y="2747506"/>
              <a:ext cx="61527" cy="46815"/>
            </a:xfrm>
            <a:custGeom>
              <a:avLst/>
              <a:gdLst/>
              <a:ahLst/>
              <a:cxnLst>
                <a:cxn ang="0">
                  <a:pos x="13" y="35"/>
                </a:cxn>
                <a:cxn ang="0">
                  <a:pos x="33" y="35"/>
                </a:cxn>
                <a:cxn ang="0">
                  <a:pos x="33" y="22"/>
                </a:cxn>
                <a:cxn ang="0">
                  <a:pos x="46" y="22"/>
                </a:cxn>
                <a:cxn ang="0">
                  <a:pos x="46" y="11"/>
                </a:cxn>
                <a:cxn ang="0">
                  <a:pos x="33" y="11"/>
                </a:cxn>
                <a:cxn ang="0">
                  <a:pos x="33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22"/>
                </a:cxn>
                <a:cxn ang="0">
                  <a:pos x="13" y="22"/>
                </a:cxn>
                <a:cxn ang="0">
                  <a:pos x="13" y="35"/>
                </a:cxn>
              </a:cxnLst>
              <a:rect l="0" t="0" r="r" b="b"/>
              <a:pathLst>
                <a:path w="46" h="35">
                  <a:moveTo>
                    <a:pt x="13" y="35"/>
                  </a:moveTo>
                  <a:lnTo>
                    <a:pt x="33" y="35"/>
                  </a:lnTo>
                  <a:lnTo>
                    <a:pt x="33" y="22"/>
                  </a:lnTo>
                  <a:lnTo>
                    <a:pt x="46" y="22"/>
                  </a:lnTo>
                  <a:lnTo>
                    <a:pt x="46" y="11"/>
                  </a:lnTo>
                  <a:lnTo>
                    <a:pt x="33" y="11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3" y="35"/>
                  </a:lnTo>
                  <a:close/>
                </a:path>
              </a:pathLst>
            </a:cu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3" name="Freeform 227">
              <a:extLst>
                <a:ext uri="{FF2B5EF4-FFF2-40B4-BE49-F238E27FC236}">
                  <a16:creationId xmlns:a16="http://schemas.microsoft.com/office/drawing/2014/main" id="{CDE666B0-4749-46D0-92D8-CBDA927C68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1716" y="2715405"/>
              <a:ext cx="256810" cy="246109"/>
            </a:xfrm>
            <a:custGeom>
              <a:avLst/>
              <a:gdLst/>
              <a:ahLst/>
              <a:cxnLst>
                <a:cxn ang="0">
                  <a:pos x="106" y="56"/>
                </a:cxn>
                <a:cxn ang="0">
                  <a:pos x="106" y="56"/>
                </a:cxn>
                <a:cxn ang="0">
                  <a:pos x="92" y="32"/>
                </a:cxn>
                <a:cxn ang="0">
                  <a:pos x="97" y="0"/>
                </a:cxn>
                <a:cxn ang="0">
                  <a:pos x="24" y="0"/>
                </a:cxn>
                <a:cxn ang="0">
                  <a:pos x="29" y="34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3" y="87"/>
                </a:cxn>
                <a:cxn ang="0">
                  <a:pos x="10" y="85"/>
                </a:cxn>
                <a:cxn ang="0">
                  <a:pos x="19" y="76"/>
                </a:cxn>
                <a:cxn ang="0">
                  <a:pos x="62" y="116"/>
                </a:cxn>
                <a:cxn ang="0">
                  <a:pos x="103" y="79"/>
                </a:cxn>
                <a:cxn ang="0">
                  <a:pos x="111" y="85"/>
                </a:cxn>
                <a:cxn ang="0">
                  <a:pos x="117" y="87"/>
                </a:cxn>
                <a:cxn ang="0">
                  <a:pos x="106" y="56"/>
                </a:cxn>
                <a:cxn ang="0">
                  <a:pos x="88" y="8"/>
                </a:cxn>
                <a:cxn ang="0">
                  <a:pos x="83" y="44"/>
                </a:cxn>
                <a:cxn ang="0">
                  <a:pos x="38" y="44"/>
                </a:cxn>
                <a:cxn ang="0">
                  <a:pos x="32" y="8"/>
                </a:cxn>
                <a:cxn ang="0">
                  <a:pos x="88" y="8"/>
                </a:cxn>
                <a:cxn ang="0">
                  <a:pos x="98" y="71"/>
                </a:cxn>
                <a:cxn ang="0">
                  <a:pos x="62" y="109"/>
                </a:cxn>
                <a:cxn ang="0">
                  <a:pos x="25" y="71"/>
                </a:cxn>
                <a:cxn ang="0">
                  <a:pos x="24" y="65"/>
                </a:cxn>
                <a:cxn ang="0">
                  <a:pos x="53" y="51"/>
                </a:cxn>
                <a:cxn ang="0">
                  <a:pos x="71" y="51"/>
                </a:cxn>
                <a:cxn ang="0">
                  <a:pos x="99" y="65"/>
                </a:cxn>
                <a:cxn ang="0">
                  <a:pos x="98" y="71"/>
                </a:cxn>
              </a:cxnLst>
              <a:rect l="0" t="0" r="r" b="b"/>
              <a:pathLst>
                <a:path w="121" h="116">
                  <a:moveTo>
                    <a:pt x="106" y="56"/>
                  </a:moveTo>
                  <a:cubicBezTo>
                    <a:pt x="106" y="56"/>
                    <a:pt x="106" y="56"/>
                    <a:pt x="106" y="56"/>
                  </a:cubicBezTo>
                  <a:cubicBezTo>
                    <a:pt x="105" y="46"/>
                    <a:pt x="100" y="38"/>
                    <a:pt x="92" y="3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3" y="39"/>
                    <a:pt x="19" y="46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5" y="60"/>
                    <a:pt x="0" y="74"/>
                    <a:pt x="3" y="87"/>
                  </a:cubicBezTo>
                  <a:cubicBezTo>
                    <a:pt x="5" y="87"/>
                    <a:pt x="8" y="86"/>
                    <a:pt x="10" y="85"/>
                  </a:cubicBezTo>
                  <a:cubicBezTo>
                    <a:pt x="14" y="83"/>
                    <a:pt x="17" y="80"/>
                    <a:pt x="19" y="76"/>
                  </a:cubicBezTo>
                  <a:cubicBezTo>
                    <a:pt x="25" y="97"/>
                    <a:pt x="41" y="116"/>
                    <a:pt x="62" y="116"/>
                  </a:cubicBezTo>
                  <a:cubicBezTo>
                    <a:pt x="81" y="116"/>
                    <a:pt x="97" y="98"/>
                    <a:pt x="103" y="79"/>
                  </a:cubicBezTo>
                  <a:cubicBezTo>
                    <a:pt x="105" y="81"/>
                    <a:pt x="108" y="84"/>
                    <a:pt x="111" y="85"/>
                  </a:cubicBezTo>
                  <a:cubicBezTo>
                    <a:pt x="113" y="86"/>
                    <a:pt x="115" y="87"/>
                    <a:pt x="117" y="87"/>
                  </a:cubicBezTo>
                  <a:cubicBezTo>
                    <a:pt x="121" y="76"/>
                    <a:pt x="116" y="63"/>
                    <a:pt x="106" y="56"/>
                  </a:cubicBezTo>
                  <a:close/>
                  <a:moveTo>
                    <a:pt x="88" y="8"/>
                  </a:moveTo>
                  <a:cubicBezTo>
                    <a:pt x="83" y="44"/>
                    <a:pt x="83" y="44"/>
                    <a:pt x="83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88" y="8"/>
                  </a:lnTo>
                  <a:close/>
                  <a:moveTo>
                    <a:pt x="98" y="71"/>
                  </a:moveTo>
                  <a:cubicBezTo>
                    <a:pt x="93" y="90"/>
                    <a:pt x="79" y="109"/>
                    <a:pt x="62" y="109"/>
                  </a:cubicBezTo>
                  <a:cubicBezTo>
                    <a:pt x="43" y="109"/>
                    <a:pt x="30" y="89"/>
                    <a:pt x="25" y="71"/>
                  </a:cubicBezTo>
                  <a:cubicBezTo>
                    <a:pt x="25" y="69"/>
                    <a:pt x="24" y="67"/>
                    <a:pt x="24" y="65"/>
                  </a:cubicBezTo>
                  <a:cubicBezTo>
                    <a:pt x="36" y="65"/>
                    <a:pt x="46" y="59"/>
                    <a:pt x="53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8" y="59"/>
                    <a:pt x="88" y="65"/>
                    <a:pt x="99" y="65"/>
                  </a:cubicBezTo>
                  <a:cubicBezTo>
                    <a:pt x="99" y="67"/>
                    <a:pt x="99" y="69"/>
                    <a:pt x="98" y="71"/>
                  </a:cubicBezTo>
                  <a:close/>
                </a:path>
              </a:pathLst>
            </a:cu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AAA05D2-2BAE-4513-8EB2-ABB4A19F94BE}"/>
              </a:ext>
            </a:extLst>
          </p:cNvPr>
          <p:cNvGrpSpPr/>
          <p:nvPr userDrawn="1"/>
        </p:nvGrpSpPr>
        <p:grpSpPr>
          <a:xfrm>
            <a:off x="10825216" y="6136093"/>
            <a:ext cx="969534" cy="320041"/>
            <a:chOff x="8609837" y="5074367"/>
            <a:chExt cx="1448852" cy="478263"/>
          </a:xfrm>
        </p:grpSpPr>
        <p:sp>
          <p:nvSpPr>
            <p:cNvPr id="41" name="KLJSD">
              <a:extLst>
                <a:ext uri="{FF2B5EF4-FFF2-40B4-BE49-F238E27FC236}">
                  <a16:creationId xmlns:a16="http://schemas.microsoft.com/office/drawing/2014/main" id="{82452DDA-6987-4A3B-8795-24D64E202129}"/>
                </a:ext>
              </a:extLst>
            </p:cNvPr>
            <p:cNvSpPr/>
            <p:nvPr/>
          </p:nvSpPr>
          <p:spPr>
            <a:xfrm flipH="1">
              <a:off x="9095132" y="5074367"/>
              <a:ext cx="478263" cy="478263"/>
            </a:xfrm>
            <a:prstGeom prst="roundRect">
              <a:avLst>
                <a:gd name="adj" fmla="val 17667"/>
              </a:avLst>
            </a:prstGeom>
            <a:solidFill>
              <a:srgbClr val="F34165"/>
            </a:solidFill>
            <a:ln w="19050">
              <a:solidFill>
                <a:srgbClr val="333F50"/>
              </a:solidFill>
            </a:ln>
            <a:effectLst>
              <a:outerShdw blurRad="152400" dist="38100" dir="5400000" algn="t" rotWithShape="0">
                <a:srgbClr val="F34165">
                  <a:alpha val="4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rtlCol="0" anchor="ctr"/>
            <a:lstStyle/>
            <a:p>
              <a:pPr algn="ctr"/>
              <a:endParaRPr lang="ko-KR" altLang="en-US" sz="1600" dirty="0">
                <a:solidFill>
                  <a:prstClr val="white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B0736AE-5742-43DD-8B77-18B87353A363}"/>
                </a:ext>
              </a:extLst>
            </p:cNvPr>
            <p:cNvGrpSpPr/>
            <p:nvPr/>
          </p:nvGrpSpPr>
          <p:grpSpPr>
            <a:xfrm>
              <a:off x="9698964" y="5127879"/>
              <a:ext cx="359725" cy="396978"/>
              <a:chOff x="9698964" y="5127879"/>
              <a:chExt cx="359725" cy="396978"/>
            </a:xfrm>
          </p:grpSpPr>
          <p:sp>
            <p:nvSpPr>
              <p:cNvPr id="46" name="Rectangle 45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562BE9E5-2FF9-48B3-81BE-0523CA4EE2AC}"/>
                  </a:ext>
                </a:extLst>
              </p:cNvPr>
              <p:cNvSpPr/>
              <p:nvPr/>
            </p:nvSpPr>
            <p:spPr>
              <a:xfrm>
                <a:off x="9698964" y="5127879"/>
                <a:ext cx="359725" cy="3969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47" name="Freeform 117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F2758E67-ACA1-42FD-8802-AB83EB17E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8964" y="5133827"/>
                <a:ext cx="359725" cy="371238"/>
              </a:xfrm>
              <a:custGeom>
                <a:avLst/>
                <a:gdLst>
                  <a:gd name="T0" fmla="*/ 164810 w 458"/>
                  <a:gd name="T1" fmla="*/ 79795 h 472"/>
                  <a:gd name="T2" fmla="*/ 164810 w 458"/>
                  <a:gd name="T3" fmla="*/ 79795 h 472"/>
                  <a:gd name="T4" fmla="*/ 85110 w 458"/>
                  <a:gd name="T5" fmla="*/ 5416 h 472"/>
                  <a:gd name="T6" fmla="*/ 74291 w 458"/>
                  <a:gd name="T7" fmla="*/ 5416 h 472"/>
                  <a:gd name="T8" fmla="*/ 74291 w 458"/>
                  <a:gd name="T9" fmla="*/ 15887 h 472"/>
                  <a:gd name="T10" fmla="*/ 148582 w 458"/>
                  <a:gd name="T11" fmla="*/ 84850 h 472"/>
                  <a:gd name="T12" fmla="*/ 74291 w 458"/>
                  <a:gd name="T13" fmla="*/ 159590 h 472"/>
                  <a:gd name="T14" fmla="*/ 74291 w 458"/>
                  <a:gd name="T15" fmla="*/ 170061 h 472"/>
                  <a:gd name="T16" fmla="*/ 85110 w 458"/>
                  <a:gd name="T17" fmla="*/ 170061 h 472"/>
                  <a:gd name="T18" fmla="*/ 164810 w 458"/>
                  <a:gd name="T19" fmla="*/ 90266 h 472"/>
                  <a:gd name="T20" fmla="*/ 164810 w 458"/>
                  <a:gd name="T21" fmla="*/ 84850 h 472"/>
                  <a:gd name="T22" fmla="*/ 164810 w 458"/>
                  <a:gd name="T23" fmla="*/ 79795 h 472"/>
                  <a:gd name="T24" fmla="*/ 79700 w 458"/>
                  <a:gd name="T25" fmla="*/ 84850 h 472"/>
                  <a:gd name="T26" fmla="*/ 79700 w 458"/>
                  <a:gd name="T27" fmla="*/ 84850 h 472"/>
                  <a:gd name="T28" fmla="*/ 79700 w 458"/>
                  <a:gd name="T29" fmla="*/ 79795 h 472"/>
                  <a:gd name="T30" fmla="*/ 15868 w 458"/>
                  <a:gd name="T31" fmla="*/ 15887 h 472"/>
                  <a:gd name="T32" fmla="*/ 5410 w 458"/>
                  <a:gd name="T33" fmla="*/ 15887 h 472"/>
                  <a:gd name="T34" fmla="*/ 5410 w 458"/>
                  <a:gd name="T35" fmla="*/ 26719 h 472"/>
                  <a:gd name="T36" fmla="*/ 63832 w 458"/>
                  <a:gd name="T37" fmla="*/ 84850 h 472"/>
                  <a:gd name="T38" fmla="*/ 5410 w 458"/>
                  <a:gd name="T39" fmla="*/ 143342 h 472"/>
                  <a:gd name="T40" fmla="*/ 5410 w 458"/>
                  <a:gd name="T41" fmla="*/ 154174 h 472"/>
                  <a:gd name="T42" fmla="*/ 15868 w 458"/>
                  <a:gd name="T43" fmla="*/ 154174 h 472"/>
                  <a:gd name="T44" fmla="*/ 79700 w 458"/>
                  <a:gd name="T45" fmla="*/ 90266 h 472"/>
                  <a:gd name="T46" fmla="*/ 79700 w 458"/>
                  <a:gd name="T47" fmla="*/ 84850 h 4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58" h="472">
                    <a:moveTo>
                      <a:pt x="457" y="221"/>
                    </a:moveTo>
                    <a:lnTo>
                      <a:pt x="457" y="221"/>
                    </a:lnTo>
                    <a:cubicBezTo>
                      <a:pt x="236" y="15"/>
                      <a:pt x="236" y="15"/>
                      <a:pt x="236" y="15"/>
                    </a:cubicBezTo>
                    <a:cubicBezTo>
                      <a:pt x="236" y="0"/>
                      <a:pt x="221" y="0"/>
                      <a:pt x="206" y="15"/>
                    </a:cubicBezTo>
                    <a:cubicBezTo>
                      <a:pt x="206" y="15"/>
                      <a:pt x="206" y="30"/>
                      <a:pt x="206" y="44"/>
                    </a:cubicBezTo>
                    <a:cubicBezTo>
                      <a:pt x="412" y="235"/>
                      <a:pt x="412" y="235"/>
                      <a:pt x="412" y="235"/>
                    </a:cubicBezTo>
                    <a:cubicBezTo>
                      <a:pt x="206" y="442"/>
                      <a:pt x="206" y="442"/>
                      <a:pt x="206" y="442"/>
                    </a:cubicBezTo>
                    <a:cubicBezTo>
                      <a:pt x="206" y="456"/>
                      <a:pt x="206" y="456"/>
                      <a:pt x="206" y="471"/>
                    </a:cubicBezTo>
                    <a:cubicBezTo>
                      <a:pt x="221" y="471"/>
                      <a:pt x="236" y="471"/>
                      <a:pt x="236" y="471"/>
                    </a:cubicBezTo>
                    <a:cubicBezTo>
                      <a:pt x="457" y="250"/>
                      <a:pt x="457" y="250"/>
                      <a:pt x="457" y="250"/>
                    </a:cubicBezTo>
                    <a:cubicBezTo>
                      <a:pt x="457" y="250"/>
                      <a:pt x="457" y="250"/>
                      <a:pt x="457" y="235"/>
                    </a:cubicBezTo>
                    <a:cubicBezTo>
                      <a:pt x="457" y="235"/>
                      <a:pt x="457" y="235"/>
                      <a:pt x="457" y="221"/>
                    </a:cubicBezTo>
                    <a:close/>
                    <a:moveTo>
                      <a:pt x="221" y="235"/>
                    </a:moveTo>
                    <a:lnTo>
                      <a:pt x="221" y="235"/>
                    </a:lnTo>
                    <a:cubicBezTo>
                      <a:pt x="221" y="235"/>
                      <a:pt x="221" y="235"/>
                      <a:pt x="221" y="22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30" y="44"/>
                      <a:pt x="15" y="44"/>
                      <a:pt x="15" y="44"/>
                    </a:cubicBezTo>
                    <a:cubicBezTo>
                      <a:pt x="0" y="59"/>
                      <a:pt x="0" y="74"/>
                      <a:pt x="15" y="74"/>
                    </a:cubicBezTo>
                    <a:cubicBezTo>
                      <a:pt x="177" y="235"/>
                      <a:pt x="177" y="235"/>
                      <a:pt x="177" y="235"/>
                    </a:cubicBezTo>
                    <a:cubicBezTo>
                      <a:pt x="15" y="397"/>
                      <a:pt x="15" y="397"/>
                      <a:pt x="15" y="397"/>
                    </a:cubicBezTo>
                    <a:cubicBezTo>
                      <a:pt x="0" y="412"/>
                      <a:pt x="0" y="427"/>
                      <a:pt x="15" y="427"/>
                    </a:cubicBezTo>
                    <a:cubicBezTo>
                      <a:pt x="15" y="442"/>
                      <a:pt x="30" y="442"/>
                      <a:pt x="44" y="427"/>
                    </a:cubicBezTo>
                    <a:cubicBezTo>
                      <a:pt x="221" y="250"/>
                      <a:pt x="221" y="250"/>
                      <a:pt x="221" y="250"/>
                    </a:cubicBezTo>
                    <a:cubicBezTo>
                      <a:pt x="221" y="250"/>
                      <a:pt x="221" y="250"/>
                      <a:pt x="221" y="235"/>
                    </a:cubicBezTo>
                    <a:close/>
                  </a:path>
                </a:pathLst>
              </a:custGeom>
              <a:solidFill>
                <a:srgbClr val="333F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A5FAD61-F074-4613-9F27-0C13EFD6D295}"/>
                </a:ext>
              </a:extLst>
            </p:cNvPr>
            <p:cNvGrpSpPr/>
            <p:nvPr/>
          </p:nvGrpSpPr>
          <p:grpSpPr>
            <a:xfrm>
              <a:off x="8609837" y="5127879"/>
              <a:ext cx="359726" cy="396978"/>
              <a:chOff x="8609837" y="5127879"/>
              <a:chExt cx="359726" cy="396978"/>
            </a:xfrm>
          </p:grpSpPr>
          <p:sp>
            <p:nvSpPr>
              <p:cNvPr id="44" name="Rectangle 43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B76FBB00-39FE-4EAC-A27E-205F1F2D3755}"/>
                  </a:ext>
                </a:extLst>
              </p:cNvPr>
              <p:cNvSpPr/>
              <p:nvPr/>
            </p:nvSpPr>
            <p:spPr>
              <a:xfrm>
                <a:off x="8609837" y="5127879"/>
                <a:ext cx="359725" cy="3969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45" name="Freeform 11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CCA11718-D43D-4859-B3FB-324474726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9838" y="5127879"/>
                <a:ext cx="359725" cy="371238"/>
              </a:xfrm>
              <a:custGeom>
                <a:avLst/>
                <a:gdLst>
                  <a:gd name="T0" fmla="*/ 15868 w 458"/>
                  <a:gd name="T1" fmla="*/ 84850 h 472"/>
                  <a:gd name="T2" fmla="*/ 15868 w 458"/>
                  <a:gd name="T3" fmla="*/ 84850 h 472"/>
                  <a:gd name="T4" fmla="*/ 90519 w 458"/>
                  <a:gd name="T5" fmla="*/ 15887 h 472"/>
                  <a:gd name="T6" fmla="*/ 90519 w 458"/>
                  <a:gd name="T7" fmla="*/ 5416 h 472"/>
                  <a:gd name="T8" fmla="*/ 79700 w 458"/>
                  <a:gd name="T9" fmla="*/ 5416 h 472"/>
                  <a:gd name="T10" fmla="*/ 5410 w 458"/>
                  <a:gd name="T11" fmla="*/ 79795 h 472"/>
                  <a:gd name="T12" fmla="*/ 0 w 458"/>
                  <a:gd name="T13" fmla="*/ 84850 h 472"/>
                  <a:gd name="T14" fmla="*/ 5410 w 458"/>
                  <a:gd name="T15" fmla="*/ 90266 h 472"/>
                  <a:gd name="T16" fmla="*/ 79700 w 458"/>
                  <a:gd name="T17" fmla="*/ 170061 h 472"/>
                  <a:gd name="T18" fmla="*/ 90519 w 458"/>
                  <a:gd name="T19" fmla="*/ 170061 h 472"/>
                  <a:gd name="T20" fmla="*/ 90519 w 458"/>
                  <a:gd name="T21" fmla="*/ 159590 h 472"/>
                  <a:gd name="T22" fmla="*/ 15868 w 458"/>
                  <a:gd name="T23" fmla="*/ 84850 h 472"/>
                  <a:gd name="T24" fmla="*/ 106027 w 458"/>
                  <a:gd name="T25" fmla="*/ 84850 h 472"/>
                  <a:gd name="T26" fmla="*/ 106027 w 458"/>
                  <a:gd name="T27" fmla="*/ 84850 h 472"/>
                  <a:gd name="T28" fmla="*/ 164810 w 458"/>
                  <a:gd name="T29" fmla="*/ 26719 h 472"/>
                  <a:gd name="T30" fmla="*/ 164810 w 458"/>
                  <a:gd name="T31" fmla="*/ 15887 h 472"/>
                  <a:gd name="T32" fmla="*/ 153991 w 458"/>
                  <a:gd name="T33" fmla="*/ 15887 h 472"/>
                  <a:gd name="T34" fmla="*/ 90519 w 458"/>
                  <a:gd name="T35" fmla="*/ 79795 h 472"/>
                  <a:gd name="T36" fmla="*/ 85110 w 458"/>
                  <a:gd name="T37" fmla="*/ 84850 h 472"/>
                  <a:gd name="T38" fmla="*/ 90519 w 458"/>
                  <a:gd name="T39" fmla="*/ 90266 h 472"/>
                  <a:gd name="T40" fmla="*/ 153991 w 458"/>
                  <a:gd name="T41" fmla="*/ 154174 h 472"/>
                  <a:gd name="T42" fmla="*/ 164810 w 458"/>
                  <a:gd name="T43" fmla="*/ 154174 h 472"/>
                  <a:gd name="T44" fmla="*/ 164810 w 458"/>
                  <a:gd name="T45" fmla="*/ 143342 h 472"/>
                  <a:gd name="T46" fmla="*/ 106027 w 458"/>
                  <a:gd name="T47" fmla="*/ 84850 h 4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58" h="472">
                    <a:moveTo>
                      <a:pt x="44" y="235"/>
                    </a:moveTo>
                    <a:lnTo>
                      <a:pt x="44" y="235"/>
                    </a:lnTo>
                    <a:cubicBezTo>
                      <a:pt x="251" y="44"/>
                      <a:pt x="251" y="44"/>
                      <a:pt x="251" y="44"/>
                    </a:cubicBezTo>
                    <a:cubicBezTo>
                      <a:pt x="265" y="30"/>
                      <a:pt x="265" y="15"/>
                      <a:pt x="251" y="15"/>
                    </a:cubicBezTo>
                    <a:cubicBezTo>
                      <a:pt x="251" y="0"/>
                      <a:pt x="236" y="0"/>
                      <a:pt x="221" y="15"/>
                    </a:cubicBezTo>
                    <a:cubicBezTo>
                      <a:pt x="15" y="221"/>
                      <a:pt x="15" y="221"/>
                      <a:pt x="15" y="221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50"/>
                      <a:pt x="0" y="250"/>
                      <a:pt x="15" y="250"/>
                    </a:cubicBezTo>
                    <a:cubicBezTo>
                      <a:pt x="221" y="471"/>
                      <a:pt x="221" y="471"/>
                      <a:pt x="221" y="471"/>
                    </a:cubicBezTo>
                    <a:cubicBezTo>
                      <a:pt x="236" y="471"/>
                      <a:pt x="251" y="471"/>
                      <a:pt x="251" y="471"/>
                    </a:cubicBezTo>
                    <a:cubicBezTo>
                      <a:pt x="265" y="456"/>
                      <a:pt x="265" y="456"/>
                      <a:pt x="251" y="442"/>
                    </a:cubicBezTo>
                    <a:lnTo>
                      <a:pt x="44" y="235"/>
                    </a:lnTo>
                    <a:close/>
                    <a:moveTo>
                      <a:pt x="294" y="235"/>
                    </a:moveTo>
                    <a:lnTo>
                      <a:pt x="294" y="235"/>
                    </a:lnTo>
                    <a:cubicBezTo>
                      <a:pt x="457" y="74"/>
                      <a:pt x="457" y="74"/>
                      <a:pt x="457" y="74"/>
                    </a:cubicBezTo>
                    <a:cubicBezTo>
                      <a:pt x="457" y="74"/>
                      <a:pt x="457" y="59"/>
                      <a:pt x="457" y="44"/>
                    </a:cubicBezTo>
                    <a:cubicBezTo>
                      <a:pt x="442" y="44"/>
                      <a:pt x="427" y="44"/>
                      <a:pt x="427" y="44"/>
                    </a:cubicBezTo>
                    <a:cubicBezTo>
                      <a:pt x="251" y="221"/>
                      <a:pt x="251" y="221"/>
                      <a:pt x="251" y="221"/>
                    </a:cubicBezTo>
                    <a:cubicBezTo>
                      <a:pt x="251" y="235"/>
                      <a:pt x="236" y="235"/>
                      <a:pt x="236" y="235"/>
                    </a:cubicBezTo>
                    <a:cubicBezTo>
                      <a:pt x="236" y="250"/>
                      <a:pt x="251" y="250"/>
                      <a:pt x="251" y="250"/>
                    </a:cubicBezTo>
                    <a:cubicBezTo>
                      <a:pt x="427" y="427"/>
                      <a:pt x="427" y="427"/>
                      <a:pt x="427" y="427"/>
                    </a:cubicBezTo>
                    <a:cubicBezTo>
                      <a:pt x="427" y="442"/>
                      <a:pt x="442" y="442"/>
                      <a:pt x="457" y="427"/>
                    </a:cubicBezTo>
                    <a:cubicBezTo>
                      <a:pt x="457" y="427"/>
                      <a:pt x="457" y="412"/>
                      <a:pt x="457" y="397"/>
                    </a:cubicBezTo>
                    <a:lnTo>
                      <a:pt x="294" y="235"/>
                    </a:lnTo>
                    <a:close/>
                  </a:path>
                </a:pathLst>
              </a:custGeom>
              <a:solidFill>
                <a:srgbClr val="333F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/>
              </a:p>
            </p:txBody>
          </p:sp>
        </p:grpSp>
      </p:grp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69FBD4D7-10E1-43BA-A70C-49AFDCFFE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961" y="6129127"/>
            <a:ext cx="320044" cy="33397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fa-IR" sz="1400" kern="1200" smtClean="0">
                <a:solidFill>
                  <a:prstClr val="white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defRPr>
            </a:lvl1pPr>
          </a:lstStyle>
          <a:p>
            <a:fld id="{515A1170-5F23-45CF-98D6-9A2C1B5D3B32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2" name="Rectangle 1">
            <a:hlinkClick r:id="rId8" action="ppaction://hlinksldjump"/>
            <a:extLst>
              <a:ext uri="{FF2B5EF4-FFF2-40B4-BE49-F238E27FC236}">
                <a16:creationId xmlns:a16="http://schemas.microsoft.com/office/drawing/2014/main" id="{614B4A0E-F03B-E6F2-07BE-716D54DCA14B}"/>
              </a:ext>
            </a:extLst>
          </p:cNvPr>
          <p:cNvSpPr/>
          <p:nvPr userDrawn="1"/>
        </p:nvSpPr>
        <p:spPr>
          <a:xfrm>
            <a:off x="10691814" y="148139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kern="12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عنوان اول</a:t>
            </a:r>
            <a:endParaRPr lang="ko-KR" altLang="en-US" sz="1100" kern="12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D4B2DDC4-B349-F55C-46AA-600A3DB476E9}"/>
              </a:ext>
            </a:extLst>
          </p:cNvPr>
          <p:cNvSpPr/>
          <p:nvPr userDrawn="1"/>
        </p:nvSpPr>
        <p:spPr>
          <a:xfrm>
            <a:off x="10691814" y="214792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عنوان دوم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622CF1C8-6D59-A1D7-26B7-01AA616194F9}"/>
              </a:ext>
            </a:extLst>
          </p:cNvPr>
          <p:cNvSpPr/>
          <p:nvPr userDrawn="1"/>
        </p:nvSpPr>
        <p:spPr>
          <a:xfrm>
            <a:off x="10691814" y="281445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بررسی خطر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081E5448-B40D-EF56-558F-051E63681C42}"/>
              </a:ext>
            </a:extLst>
          </p:cNvPr>
          <p:cNvSpPr/>
          <p:nvPr userDrawn="1"/>
        </p:nvSpPr>
        <p:spPr>
          <a:xfrm>
            <a:off x="10691814" y="3480988"/>
            <a:ext cx="8673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تبدیل افکار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  <a:p>
            <a:pPr marL="0" lvl="0" algn="ctr" defTabSz="914400" rtl="0" eaLnBrk="1" latinLnBrk="1" hangingPunct="1">
              <a:defRPr/>
            </a:pPr>
            <a:endParaRPr lang="ko-KR" altLang="en-US" sz="1100" kern="1200" dirty="0">
              <a:solidFill>
                <a:srgbClr val="F2F2F2"/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4" name="Rectangle 33">
            <a:hlinkClick r:id="rId5" action="ppaction://hlinksldjump"/>
            <a:extLst>
              <a:ext uri="{FF2B5EF4-FFF2-40B4-BE49-F238E27FC236}">
                <a16:creationId xmlns:a16="http://schemas.microsoft.com/office/drawing/2014/main" id="{8B0AB98D-33F8-1DB6-47CD-6B6885C71A98}"/>
              </a:ext>
            </a:extLst>
          </p:cNvPr>
          <p:cNvSpPr/>
          <p:nvPr userDrawn="1"/>
        </p:nvSpPr>
        <p:spPr>
          <a:xfrm>
            <a:off x="10691814" y="414751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پیشگیری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5" name="Rectangle 34">
            <a:hlinkClick r:id="rId6" action="ppaction://hlinksldjump"/>
            <a:extLst>
              <a:ext uri="{FF2B5EF4-FFF2-40B4-BE49-F238E27FC236}">
                <a16:creationId xmlns:a16="http://schemas.microsoft.com/office/drawing/2014/main" id="{AD274D55-DC07-5C61-4461-CAD0A2E9265C}"/>
              </a:ext>
            </a:extLst>
          </p:cNvPr>
          <p:cNvSpPr/>
          <p:nvPr userDrawn="1"/>
        </p:nvSpPr>
        <p:spPr>
          <a:xfrm>
            <a:off x="10691814" y="481404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خانواده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6" name="Rectangle 35">
            <a:hlinkClick r:id="rId7" action="ppaction://hlinksldjump"/>
            <a:extLst>
              <a:ext uri="{FF2B5EF4-FFF2-40B4-BE49-F238E27FC236}">
                <a16:creationId xmlns:a16="http://schemas.microsoft.com/office/drawing/2014/main" id="{2DE7A60E-293F-90C0-52FB-94D96B28A625}"/>
              </a:ext>
            </a:extLst>
          </p:cNvPr>
          <p:cNvSpPr/>
          <p:nvPr userDrawn="1"/>
        </p:nvSpPr>
        <p:spPr>
          <a:xfrm>
            <a:off x="10691814" y="5480576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باورها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07C0ABD-DEFB-CF86-7A16-715C640DF07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014" y="415486"/>
            <a:ext cx="752421" cy="79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3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صل 5"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22E86A-81E9-44FA-B77F-8A399376C320}"/>
              </a:ext>
            </a:extLst>
          </p:cNvPr>
          <p:cNvGrpSpPr/>
          <p:nvPr userDrawn="1"/>
        </p:nvGrpSpPr>
        <p:grpSpPr>
          <a:xfrm>
            <a:off x="-1" y="159657"/>
            <a:ext cx="12028847" cy="6698343"/>
            <a:chOff x="-3" y="159657"/>
            <a:chExt cx="12028850" cy="66983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4A32F2-AEB6-433C-8FBE-46391F2C68B6}"/>
                </a:ext>
              </a:extLst>
            </p:cNvPr>
            <p:cNvSpPr/>
            <p:nvPr/>
          </p:nvSpPr>
          <p:spPr>
            <a:xfrm>
              <a:off x="10596981" y="159658"/>
              <a:ext cx="1431866" cy="66983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8" name="KLSJD">
              <a:extLst>
                <a:ext uri="{FF2B5EF4-FFF2-40B4-BE49-F238E27FC236}">
                  <a16:creationId xmlns:a16="http://schemas.microsoft.com/office/drawing/2014/main" id="{1A3072AD-A886-4C3C-9CD0-B152FD68A748}"/>
                </a:ext>
              </a:extLst>
            </p:cNvPr>
            <p:cNvSpPr/>
            <p:nvPr/>
          </p:nvSpPr>
          <p:spPr>
            <a:xfrm flipH="1">
              <a:off x="-3" y="159657"/>
              <a:ext cx="10596983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5" name="LDSF2">
            <a:hlinkClick r:id="rId2" action="ppaction://hlinksldjump"/>
            <a:extLst>
              <a:ext uri="{FF2B5EF4-FFF2-40B4-BE49-F238E27FC236}">
                <a16:creationId xmlns:a16="http://schemas.microsoft.com/office/drawing/2014/main" id="{7BF95E32-75F7-4024-9323-315F3316592F}"/>
              </a:ext>
            </a:extLst>
          </p:cNvPr>
          <p:cNvSpPr/>
          <p:nvPr userDrawn="1"/>
        </p:nvSpPr>
        <p:spPr>
          <a:xfrm flipH="1">
            <a:off x="10691814" y="2093998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LKJFLSD3">
            <a:hlinkClick r:id="rId3" action="ppaction://hlinksldjump"/>
            <a:extLst>
              <a:ext uri="{FF2B5EF4-FFF2-40B4-BE49-F238E27FC236}">
                <a16:creationId xmlns:a16="http://schemas.microsoft.com/office/drawing/2014/main" id="{1F5887F6-C811-4634-8F34-469F8396E999}"/>
              </a:ext>
            </a:extLst>
          </p:cNvPr>
          <p:cNvSpPr/>
          <p:nvPr userDrawn="1"/>
        </p:nvSpPr>
        <p:spPr>
          <a:xfrm flipH="1">
            <a:off x="10691814" y="2758482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DJFS4">
            <a:hlinkClick r:id="rId4" action="ppaction://hlinksldjump"/>
            <a:extLst>
              <a:ext uri="{FF2B5EF4-FFF2-40B4-BE49-F238E27FC236}">
                <a16:creationId xmlns:a16="http://schemas.microsoft.com/office/drawing/2014/main" id="{F995C4A9-EADD-46FA-A687-42B1E058BEAB}"/>
              </a:ext>
            </a:extLst>
          </p:cNvPr>
          <p:cNvSpPr/>
          <p:nvPr userDrawn="1"/>
        </p:nvSpPr>
        <p:spPr>
          <a:xfrm flipH="1">
            <a:off x="10691814" y="3422966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1" name="KLSJDLFKD5">
            <a:hlinkClick r:id="rId5" action="ppaction://hlinksldjump"/>
            <a:extLst>
              <a:ext uri="{FF2B5EF4-FFF2-40B4-BE49-F238E27FC236}">
                <a16:creationId xmlns:a16="http://schemas.microsoft.com/office/drawing/2014/main" id="{CAF24342-2FE5-4471-90F8-0A79D5207461}"/>
              </a:ext>
            </a:extLst>
          </p:cNvPr>
          <p:cNvSpPr/>
          <p:nvPr userDrawn="1"/>
        </p:nvSpPr>
        <p:spPr>
          <a:xfrm flipH="1">
            <a:off x="10691814" y="4087450"/>
            <a:ext cx="1236342" cy="369191"/>
          </a:xfrm>
          <a:prstGeom prst="roundRect">
            <a:avLst>
              <a:gd name="adj" fmla="val 17667"/>
            </a:avLst>
          </a:prstGeom>
          <a:solidFill>
            <a:srgbClr val="F34165"/>
          </a:solidFill>
          <a:ln>
            <a:noFill/>
          </a:ln>
          <a:effectLst>
            <a:outerShdw blurRad="152400" dist="38100" dir="5400000" algn="t" rotWithShape="0">
              <a:srgbClr val="F34165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JLSDF6">
            <a:hlinkClick r:id="rId6" action="ppaction://hlinksldjump"/>
            <a:extLst>
              <a:ext uri="{FF2B5EF4-FFF2-40B4-BE49-F238E27FC236}">
                <a16:creationId xmlns:a16="http://schemas.microsoft.com/office/drawing/2014/main" id="{26FF65E6-F237-4FA6-AA07-13D826F927D7}"/>
              </a:ext>
            </a:extLst>
          </p:cNvPr>
          <p:cNvSpPr/>
          <p:nvPr userDrawn="1"/>
        </p:nvSpPr>
        <p:spPr>
          <a:xfrm flipH="1">
            <a:off x="10691814" y="4751934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KJLFDS7">
            <a:hlinkClick r:id="rId7" action="ppaction://hlinksldjump"/>
            <a:extLst>
              <a:ext uri="{FF2B5EF4-FFF2-40B4-BE49-F238E27FC236}">
                <a16:creationId xmlns:a16="http://schemas.microsoft.com/office/drawing/2014/main" id="{682D3554-AD05-4CC1-B9F2-71A7D27EC61B}"/>
              </a:ext>
            </a:extLst>
          </p:cNvPr>
          <p:cNvSpPr/>
          <p:nvPr userDrawn="1"/>
        </p:nvSpPr>
        <p:spPr>
          <a:xfrm flipH="1">
            <a:off x="10691814" y="5416416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8" name="KSDLJFL">
            <a:hlinkClick r:id="rId8" action="ppaction://hlinksldjump"/>
            <a:extLst>
              <a:ext uri="{FF2B5EF4-FFF2-40B4-BE49-F238E27FC236}">
                <a16:creationId xmlns:a16="http://schemas.microsoft.com/office/drawing/2014/main" id="{835F802B-7BB9-4492-9051-131184A8F009}"/>
              </a:ext>
            </a:extLst>
          </p:cNvPr>
          <p:cNvSpPr/>
          <p:nvPr userDrawn="1"/>
        </p:nvSpPr>
        <p:spPr>
          <a:xfrm flipH="1">
            <a:off x="10691814" y="1429514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LJDSF">
            <a:extLst>
              <a:ext uri="{FF2B5EF4-FFF2-40B4-BE49-F238E27FC236}">
                <a16:creationId xmlns:a16="http://schemas.microsoft.com/office/drawing/2014/main" id="{6321931A-1E44-43DA-A550-41EAAF7D4AF4}"/>
              </a:ext>
            </a:extLst>
          </p:cNvPr>
          <p:cNvSpPr/>
          <p:nvPr userDrawn="1"/>
        </p:nvSpPr>
        <p:spPr>
          <a:xfrm flipH="1">
            <a:off x="11625850" y="2179545"/>
            <a:ext cx="193387" cy="195506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17F819A-E190-4FA3-9D35-A95471206458}"/>
              </a:ext>
            </a:extLst>
          </p:cNvPr>
          <p:cNvGrpSpPr/>
          <p:nvPr userDrawn="1"/>
        </p:nvGrpSpPr>
        <p:grpSpPr>
          <a:xfrm>
            <a:off x="11623189" y="5477956"/>
            <a:ext cx="216683" cy="246110"/>
            <a:chOff x="363538" y="3013075"/>
            <a:chExt cx="257175" cy="292101"/>
          </a:xfrm>
          <a:solidFill>
            <a:srgbClr val="333F50"/>
          </a:solidFill>
        </p:grpSpPr>
        <p:sp>
          <p:nvSpPr>
            <p:cNvPr id="22" name="Freeform 76">
              <a:extLst>
                <a:ext uri="{FF2B5EF4-FFF2-40B4-BE49-F238E27FC236}">
                  <a16:creationId xmlns:a16="http://schemas.microsoft.com/office/drawing/2014/main" id="{603F7277-94F5-4AAD-AC35-35382BE1BC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538" y="3068638"/>
              <a:ext cx="257175" cy="2365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0" y="44"/>
                </a:cxn>
                <a:cxn ang="0">
                  <a:pos x="37" y="94"/>
                </a:cxn>
                <a:cxn ang="0">
                  <a:pos x="51" y="87"/>
                </a:cxn>
                <a:cxn ang="0">
                  <a:pos x="66" y="94"/>
                </a:cxn>
                <a:cxn ang="0">
                  <a:pos x="102" y="44"/>
                </a:cxn>
                <a:cxn ang="0">
                  <a:pos x="51" y="15"/>
                </a:cxn>
                <a:cxn ang="0">
                  <a:pos x="22" y="73"/>
                </a:cxn>
                <a:cxn ang="0">
                  <a:pos x="22" y="22"/>
                </a:cxn>
                <a:cxn ang="0">
                  <a:pos x="37" y="22"/>
                </a:cxn>
                <a:cxn ang="0">
                  <a:pos x="22" y="73"/>
                </a:cxn>
              </a:cxnLst>
              <a:rect l="0" t="0" r="r" b="b"/>
              <a:pathLst>
                <a:path w="102" h="94">
                  <a:moveTo>
                    <a:pt x="51" y="15"/>
                  </a:moveTo>
                  <a:cubicBezTo>
                    <a:pt x="13" y="0"/>
                    <a:pt x="0" y="22"/>
                    <a:pt x="0" y="44"/>
                  </a:cubicBezTo>
                  <a:cubicBezTo>
                    <a:pt x="0" y="65"/>
                    <a:pt x="26" y="94"/>
                    <a:pt x="37" y="94"/>
                  </a:cubicBezTo>
                  <a:cubicBezTo>
                    <a:pt x="51" y="94"/>
                    <a:pt x="51" y="87"/>
                    <a:pt x="51" y="87"/>
                  </a:cubicBezTo>
                  <a:cubicBezTo>
                    <a:pt x="51" y="87"/>
                    <a:pt x="51" y="94"/>
                    <a:pt x="66" y="94"/>
                  </a:cubicBezTo>
                  <a:cubicBezTo>
                    <a:pt x="76" y="94"/>
                    <a:pt x="102" y="65"/>
                    <a:pt x="102" y="44"/>
                  </a:cubicBezTo>
                  <a:cubicBezTo>
                    <a:pt x="102" y="22"/>
                    <a:pt x="89" y="0"/>
                    <a:pt x="51" y="15"/>
                  </a:cubicBezTo>
                  <a:close/>
                  <a:moveTo>
                    <a:pt x="22" y="73"/>
                  </a:moveTo>
                  <a:cubicBezTo>
                    <a:pt x="0" y="44"/>
                    <a:pt x="22" y="22"/>
                    <a:pt x="22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22" y="36"/>
                    <a:pt x="22" y="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3" name="Freeform 77">
              <a:extLst>
                <a:ext uri="{FF2B5EF4-FFF2-40B4-BE49-F238E27FC236}">
                  <a16:creationId xmlns:a16="http://schemas.microsoft.com/office/drawing/2014/main" id="{DD2AF65C-1246-41BB-A269-08C960C2C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1" y="3013075"/>
              <a:ext cx="73025" cy="73025"/>
            </a:xfrm>
            <a:custGeom>
              <a:avLst/>
              <a:gdLst/>
              <a:ahLst/>
              <a:cxnLst>
                <a:cxn ang="0">
                  <a:pos x="29" y="29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22" y="29"/>
                </a:cxn>
                <a:cxn ang="0">
                  <a:pos x="29" y="29"/>
                </a:cxn>
              </a:cxnLst>
              <a:rect l="0" t="0" r="r" b="b"/>
              <a:pathLst>
                <a:path w="29" h="29">
                  <a:moveTo>
                    <a:pt x="29" y="29"/>
                  </a:moveTo>
                  <a:cubicBezTo>
                    <a:pt x="22" y="15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9"/>
                    <a:pt x="22" y="29"/>
                    <a:pt x="22" y="29"/>
                  </a:cubicBezTo>
                  <a:lnTo>
                    <a:pt x="29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4" name="Freeform 78">
              <a:extLst>
                <a:ext uri="{FF2B5EF4-FFF2-40B4-BE49-F238E27FC236}">
                  <a16:creationId xmlns:a16="http://schemas.microsoft.com/office/drawing/2014/main" id="{CB522933-51CC-4A25-977E-AE253A847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6" y="3013075"/>
              <a:ext cx="90488" cy="7302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9"/>
                </a:cxn>
                <a:cxn ang="0">
                  <a:pos x="36" y="0"/>
                </a:cxn>
              </a:cxnLst>
              <a:rect l="0" t="0" r="r" b="b"/>
              <a:pathLst>
                <a:path w="36" h="29">
                  <a:moveTo>
                    <a:pt x="36" y="0"/>
                  </a:moveTo>
                  <a:cubicBezTo>
                    <a:pt x="36" y="0"/>
                    <a:pt x="0" y="0"/>
                    <a:pt x="0" y="29"/>
                  </a:cubicBezTo>
                  <a:cubicBezTo>
                    <a:pt x="0" y="29"/>
                    <a:pt x="36" y="29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25" name="Freeform 79">
            <a:extLst>
              <a:ext uri="{FF2B5EF4-FFF2-40B4-BE49-F238E27FC236}">
                <a16:creationId xmlns:a16="http://schemas.microsoft.com/office/drawing/2014/main" id="{B6376FD7-831A-4E2B-A116-668FA4EDCE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14202" y="3481524"/>
            <a:ext cx="216683" cy="246109"/>
          </a:xfrm>
          <a:custGeom>
            <a:avLst/>
            <a:gdLst>
              <a:gd name="T0" fmla="*/ 219355 w 102"/>
              <a:gd name="T1" fmla="*/ 274473 h 116"/>
              <a:gd name="T2" fmla="*/ 206749 w 102"/>
              <a:gd name="T3" fmla="*/ 274473 h 116"/>
              <a:gd name="T4" fmla="*/ 257175 w 102"/>
              <a:gd name="T5" fmla="*/ 183822 h 116"/>
              <a:gd name="T6" fmla="*/ 173971 w 102"/>
              <a:gd name="T7" fmla="*/ 78061 h 116"/>
              <a:gd name="T8" fmla="*/ 194142 w 102"/>
              <a:gd name="T9" fmla="*/ 37772 h 116"/>
              <a:gd name="T10" fmla="*/ 191621 w 102"/>
              <a:gd name="T11" fmla="*/ 25181 h 116"/>
              <a:gd name="T12" fmla="*/ 141194 w 102"/>
              <a:gd name="T13" fmla="*/ 2518 h 116"/>
              <a:gd name="T14" fmla="*/ 133630 w 102"/>
              <a:gd name="T15" fmla="*/ 0 h 116"/>
              <a:gd name="T16" fmla="*/ 128588 w 102"/>
              <a:gd name="T17" fmla="*/ 5036 h 116"/>
              <a:gd name="T18" fmla="*/ 70597 w 102"/>
              <a:gd name="T19" fmla="*/ 115833 h 116"/>
              <a:gd name="T20" fmla="*/ 78161 w 102"/>
              <a:gd name="T21" fmla="*/ 143532 h 116"/>
              <a:gd name="T22" fmla="*/ 70597 w 102"/>
              <a:gd name="T23" fmla="*/ 158641 h 116"/>
              <a:gd name="T24" fmla="*/ 103374 w 102"/>
              <a:gd name="T25" fmla="*/ 173749 h 116"/>
              <a:gd name="T26" fmla="*/ 110938 w 102"/>
              <a:gd name="T27" fmla="*/ 158641 h 116"/>
              <a:gd name="T28" fmla="*/ 110938 w 102"/>
              <a:gd name="T29" fmla="*/ 158641 h 116"/>
              <a:gd name="T30" fmla="*/ 136151 w 102"/>
              <a:gd name="T31" fmla="*/ 148568 h 116"/>
              <a:gd name="T32" fmla="*/ 156322 w 102"/>
              <a:gd name="T33" fmla="*/ 110797 h 116"/>
              <a:gd name="T34" fmla="*/ 219355 w 102"/>
              <a:gd name="T35" fmla="*/ 183822 h 116"/>
              <a:gd name="T36" fmla="*/ 146237 w 102"/>
              <a:gd name="T37" fmla="*/ 256847 h 116"/>
              <a:gd name="T38" fmla="*/ 93289 w 102"/>
              <a:gd name="T39" fmla="*/ 239220 h 116"/>
              <a:gd name="T40" fmla="*/ 93289 w 102"/>
              <a:gd name="T41" fmla="*/ 229147 h 116"/>
              <a:gd name="T42" fmla="*/ 100853 w 102"/>
              <a:gd name="T43" fmla="*/ 219075 h 116"/>
              <a:gd name="T44" fmla="*/ 146237 w 102"/>
              <a:gd name="T45" fmla="*/ 219075 h 116"/>
              <a:gd name="T46" fmla="*/ 146237 w 102"/>
              <a:gd name="T47" fmla="*/ 201448 h 116"/>
              <a:gd name="T48" fmla="*/ 75640 w 102"/>
              <a:gd name="T49" fmla="*/ 201448 h 116"/>
              <a:gd name="T50" fmla="*/ 40341 w 102"/>
              <a:gd name="T51" fmla="*/ 201448 h 116"/>
              <a:gd name="T52" fmla="*/ 0 w 102"/>
              <a:gd name="T53" fmla="*/ 201448 h 116"/>
              <a:gd name="T54" fmla="*/ 0 w 102"/>
              <a:gd name="T55" fmla="*/ 219075 h 116"/>
              <a:gd name="T56" fmla="*/ 42863 w 102"/>
              <a:gd name="T57" fmla="*/ 219075 h 116"/>
              <a:gd name="T58" fmla="*/ 45384 w 102"/>
              <a:gd name="T59" fmla="*/ 219075 h 116"/>
              <a:gd name="T60" fmla="*/ 55469 w 102"/>
              <a:gd name="T61" fmla="*/ 229147 h 116"/>
              <a:gd name="T62" fmla="*/ 55469 w 102"/>
              <a:gd name="T63" fmla="*/ 239220 h 116"/>
              <a:gd name="T64" fmla="*/ 55469 w 102"/>
              <a:gd name="T65" fmla="*/ 274473 h 116"/>
              <a:gd name="T66" fmla="*/ 20171 w 102"/>
              <a:gd name="T67" fmla="*/ 292100 h 116"/>
              <a:gd name="T68" fmla="*/ 257175 w 102"/>
              <a:gd name="T69" fmla="*/ 292100 h 116"/>
              <a:gd name="T70" fmla="*/ 219355 w 102"/>
              <a:gd name="T71" fmla="*/ 274473 h 116"/>
              <a:gd name="T72" fmla="*/ 156322 w 102"/>
              <a:gd name="T73" fmla="*/ 25181 h 116"/>
              <a:gd name="T74" fmla="*/ 151279 w 102"/>
              <a:gd name="T75" fmla="*/ 30217 h 116"/>
              <a:gd name="T76" fmla="*/ 108417 w 102"/>
              <a:gd name="T77" fmla="*/ 110797 h 116"/>
              <a:gd name="T78" fmla="*/ 93289 w 102"/>
              <a:gd name="T79" fmla="*/ 103242 h 116"/>
              <a:gd name="T80" fmla="*/ 93289 w 102"/>
              <a:gd name="T81" fmla="*/ 98206 h 116"/>
              <a:gd name="T82" fmla="*/ 133630 w 102"/>
              <a:gd name="T83" fmla="*/ 25181 h 116"/>
              <a:gd name="T84" fmla="*/ 138673 w 102"/>
              <a:gd name="T85" fmla="*/ 20145 h 116"/>
              <a:gd name="T86" fmla="*/ 146237 w 102"/>
              <a:gd name="T87" fmla="*/ 20145 h 116"/>
              <a:gd name="T88" fmla="*/ 156322 w 102"/>
              <a:gd name="T89" fmla="*/ 25181 h 116"/>
              <a:gd name="T90" fmla="*/ 156322 w 102"/>
              <a:gd name="T91" fmla="*/ 25181 h 11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2" h="116">
                <a:moveTo>
                  <a:pt x="87" y="109"/>
                </a:moveTo>
                <a:cubicBezTo>
                  <a:pt x="82" y="109"/>
                  <a:pt x="82" y="109"/>
                  <a:pt x="82" y="109"/>
                </a:cubicBezTo>
                <a:cubicBezTo>
                  <a:pt x="94" y="101"/>
                  <a:pt x="102" y="88"/>
                  <a:pt x="102" y="73"/>
                </a:cubicBezTo>
                <a:cubicBezTo>
                  <a:pt x="102" y="52"/>
                  <a:pt x="88" y="35"/>
                  <a:pt x="69" y="31"/>
                </a:cubicBezTo>
                <a:cubicBezTo>
                  <a:pt x="77" y="15"/>
                  <a:pt x="77" y="15"/>
                  <a:pt x="77" y="15"/>
                </a:cubicBezTo>
                <a:cubicBezTo>
                  <a:pt x="78" y="13"/>
                  <a:pt x="77" y="11"/>
                  <a:pt x="76" y="10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0"/>
                  <a:pt x="54" y="0"/>
                  <a:pt x="53" y="0"/>
                </a:cubicBezTo>
                <a:cubicBezTo>
                  <a:pt x="52" y="1"/>
                  <a:pt x="52" y="2"/>
                  <a:pt x="51" y="2"/>
                </a:cubicBezTo>
                <a:cubicBezTo>
                  <a:pt x="28" y="46"/>
                  <a:pt x="28" y="46"/>
                  <a:pt x="28" y="46"/>
                </a:cubicBezTo>
                <a:cubicBezTo>
                  <a:pt x="26" y="50"/>
                  <a:pt x="28" y="55"/>
                  <a:pt x="31" y="57"/>
                </a:cubicBezTo>
                <a:cubicBezTo>
                  <a:pt x="28" y="63"/>
                  <a:pt x="28" y="63"/>
                  <a:pt x="28" y="63"/>
                </a:cubicBezTo>
                <a:cubicBezTo>
                  <a:pt x="41" y="69"/>
                  <a:pt x="41" y="69"/>
                  <a:pt x="41" y="69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8" y="65"/>
                  <a:pt x="52" y="63"/>
                  <a:pt x="54" y="59"/>
                </a:cubicBezTo>
                <a:cubicBezTo>
                  <a:pt x="62" y="44"/>
                  <a:pt x="62" y="44"/>
                  <a:pt x="62" y="44"/>
                </a:cubicBezTo>
                <a:cubicBezTo>
                  <a:pt x="76" y="46"/>
                  <a:pt x="87" y="58"/>
                  <a:pt x="87" y="73"/>
                </a:cubicBezTo>
                <a:cubicBezTo>
                  <a:pt x="87" y="89"/>
                  <a:pt x="74" y="102"/>
                  <a:pt x="58" y="102"/>
                </a:cubicBezTo>
                <a:cubicBezTo>
                  <a:pt x="51" y="102"/>
                  <a:pt x="42" y="99"/>
                  <a:pt x="37" y="95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89"/>
                  <a:pt x="38" y="87"/>
                  <a:pt x="40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0"/>
                  <a:pt x="58" y="80"/>
                  <a:pt x="58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7"/>
                  <a:pt x="0" y="87"/>
                  <a:pt x="0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18" y="87"/>
                  <a:pt x="18" y="87"/>
                  <a:pt x="18" y="87"/>
                </a:cubicBezTo>
                <a:cubicBezTo>
                  <a:pt x="20" y="87"/>
                  <a:pt x="22" y="89"/>
                  <a:pt x="22" y="91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14" y="109"/>
                  <a:pt x="8" y="108"/>
                  <a:pt x="8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08"/>
                  <a:pt x="95" y="109"/>
                  <a:pt x="87" y="109"/>
                </a:cubicBezTo>
                <a:close/>
                <a:moveTo>
                  <a:pt x="62" y="10"/>
                </a:moveTo>
                <a:cubicBezTo>
                  <a:pt x="61" y="10"/>
                  <a:pt x="60" y="11"/>
                  <a:pt x="60" y="12"/>
                </a:cubicBezTo>
                <a:cubicBezTo>
                  <a:pt x="43" y="44"/>
                  <a:pt x="43" y="44"/>
                  <a:pt x="43" y="44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0"/>
                  <a:pt x="37" y="40"/>
                  <a:pt x="37" y="39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9"/>
                  <a:pt x="54" y="8"/>
                  <a:pt x="55" y="8"/>
                </a:cubicBezTo>
                <a:cubicBezTo>
                  <a:pt x="56" y="7"/>
                  <a:pt x="57" y="7"/>
                  <a:pt x="58" y="8"/>
                </a:cubicBezTo>
                <a:cubicBezTo>
                  <a:pt x="62" y="10"/>
                  <a:pt x="62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 111">
            <a:extLst>
              <a:ext uri="{FF2B5EF4-FFF2-40B4-BE49-F238E27FC236}">
                <a16:creationId xmlns:a16="http://schemas.microsoft.com/office/drawing/2014/main" id="{EFF8CB07-7418-4152-AE39-A555C8E5F96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14202" y="4170682"/>
            <a:ext cx="231396" cy="199295"/>
          </a:xfrm>
          <a:custGeom>
            <a:avLst/>
            <a:gdLst>
              <a:gd name="T0" fmla="*/ 256847 w 116"/>
              <a:gd name="T1" fmla="*/ 55360 h 94"/>
              <a:gd name="T2" fmla="*/ 211521 w 116"/>
              <a:gd name="T3" fmla="*/ 55360 h 94"/>
              <a:gd name="T4" fmla="*/ 203966 w 116"/>
              <a:gd name="T5" fmla="*/ 17614 h 94"/>
              <a:gd name="T6" fmla="*/ 183822 w 116"/>
              <a:gd name="T7" fmla="*/ 0 h 94"/>
              <a:gd name="T8" fmla="*/ 110797 w 116"/>
              <a:gd name="T9" fmla="*/ 0 h 94"/>
              <a:gd name="T10" fmla="*/ 88134 w 116"/>
              <a:gd name="T11" fmla="*/ 17614 h 94"/>
              <a:gd name="T12" fmla="*/ 80579 w 116"/>
              <a:gd name="T13" fmla="*/ 55360 h 94"/>
              <a:gd name="T14" fmla="*/ 37772 w 116"/>
              <a:gd name="T15" fmla="*/ 55360 h 94"/>
              <a:gd name="T16" fmla="*/ 0 w 116"/>
              <a:gd name="T17" fmla="*/ 90589 h 94"/>
              <a:gd name="T18" fmla="*/ 0 w 116"/>
              <a:gd name="T19" fmla="*/ 201308 h 94"/>
              <a:gd name="T20" fmla="*/ 37772 w 116"/>
              <a:gd name="T21" fmla="*/ 236537 h 94"/>
              <a:gd name="T22" fmla="*/ 256847 w 116"/>
              <a:gd name="T23" fmla="*/ 236537 h 94"/>
              <a:gd name="T24" fmla="*/ 292100 w 116"/>
              <a:gd name="T25" fmla="*/ 201308 h 94"/>
              <a:gd name="T26" fmla="*/ 292100 w 116"/>
              <a:gd name="T27" fmla="*/ 90589 h 94"/>
              <a:gd name="T28" fmla="*/ 256847 w 116"/>
              <a:gd name="T29" fmla="*/ 55360 h 94"/>
              <a:gd name="T30" fmla="*/ 105760 w 116"/>
              <a:gd name="T31" fmla="*/ 22647 h 94"/>
              <a:gd name="T32" fmla="*/ 110797 w 116"/>
              <a:gd name="T33" fmla="*/ 17614 h 94"/>
              <a:gd name="T34" fmla="*/ 183822 w 116"/>
              <a:gd name="T35" fmla="*/ 17614 h 94"/>
              <a:gd name="T36" fmla="*/ 186340 w 116"/>
              <a:gd name="T37" fmla="*/ 22647 h 94"/>
              <a:gd name="T38" fmla="*/ 193894 w 116"/>
              <a:gd name="T39" fmla="*/ 55360 h 94"/>
              <a:gd name="T40" fmla="*/ 98206 w 116"/>
              <a:gd name="T41" fmla="*/ 55360 h 94"/>
              <a:gd name="T42" fmla="*/ 105760 w 116"/>
              <a:gd name="T43" fmla="*/ 22647 h 94"/>
              <a:gd name="T44" fmla="*/ 201448 w 116"/>
              <a:gd name="T45" fmla="*/ 163563 h 94"/>
              <a:gd name="T46" fmla="*/ 163677 w 116"/>
              <a:gd name="T47" fmla="*/ 163563 h 94"/>
              <a:gd name="T48" fmla="*/ 163677 w 116"/>
              <a:gd name="T49" fmla="*/ 201308 h 94"/>
              <a:gd name="T50" fmla="*/ 128423 w 116"/>
              <a:gd name="T51" fmla="*/ 201308 h 94"/>
              <a:gd name="T52" fmla="*/ 128423 w 116"/>
              <a:gd name="T53" fmla="*/ 163563 h 94"/>
              <a:gd name="T54" fmla="*/ 90652 w 116"/>
              <a:gd name="T55" fmla="*/ 163563 h 94"/>
              <a:gd name="T56" fmla="*/ 90652 w 116"/>
              <a:gd name="T57" fmla="*/ 128334 h 94"/>
              <a:gd name="T58" fmla="*/ 128423 w 116"/>
              <a:gd name="T59" fmla="*/ 128334 h 94"/>
              <a:gd name="T60" fmla="*/ 128423 w 116"/>
              <a:gd name="T61" fmla="*/ 90589 h 94"/>
              <a:gd name="T62" fmla="*/ 163677 w 116"/>
              <a:gd name="T63" fmla="*/ 90589 h 94"/>
              <a:gd name="T64" fmla="*/ 163677 w 116"/>
              <a:gd name="T65" fmla="*/ 128334 h 94"/>
              <a:gd name="T66" fmla="*/ 201448 w 116"/>
              <a:gd name="T67" fmla="*/ 128334 h 94"/>
              <a:gd name="T68" fmla="*/ 201448 w 116"/>
              <a:gd name="T69" fmla="*/ 163563 h 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6" h="94">
                <a:moveTo>
                  <a:pt x="102" y="22"/>
                </a:moveTo>
                <a:cubicBezTo>
                  <a:pt x="84" y="22"/>
                  <a:pt x="84" y="22"/>
                  <a:pt x="84" y="22"/>
                </a:cubicBezTo>
                <a:cubicBezTo>
                  <a:pt x="81" y="7"/>
                  <a:pt x="81" y="7"/>
                  <a:pt x="81" y="7"/>
                </a:cubicBezTo>
                <a:cubicBezTo>
                  <a:pt x="81" y="3"/>
                  <a:pt x="77" y="0"/>
                  <a:pt x="7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3"/>
                  <a:pt x="35" y="7"/>
                </a:cubicBezTo>
                <a:cubicBezTo>
                  <a:pt x="32" y="22"/>
                  <a:pt x="32" y="22"/>
                  <a:pt x="3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7" y="22"/>
                  <a:pt x="0" y="28"/>
                  <a:pt x="0" y="3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8"/>
                  <a:pt x="7" y="94"/>
                  <a:pt x="15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0" y="94"/>
                  <a:pt x="116" y="88"/>
                  <a:pt x="116" y="80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28"/>
                  <a:pt x="110" y="22"/>
                  <a:pt x="102" y="22"/>
                </a:cubicBezTo>
                <a:close/>
                <a:moveTo>
                  <a:pt x="42" y="9"/>
                </a:moveTo>
                <a:cubicBezTo>
                  <a:pt x="44" y="7"/>
                  <a:pt x="44" y="7"/>
                  <a:pt x="44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4" y="9"/>
                  <a:pt x="74" y="9"/>
                  <a:pt x="74" y="9"/>
                </a:cubicBezTo>
                <a:cubicBezTo>
                  <a:pt x="77" y="22"/>
                  <a:pt x="77" y="22"/>
                  <a:pt x="77" y="22"/>
                </a:cubicBezTo>
                <a:cubicBezTo>
                  <a:pt x="39" y="22"/>
                  <a:pt x="39" y="22"/>
                  <a:pt x="39" y="22"/>
                </a:cubicBezTo>
                <a:lnTo>
                  <a:pt x="42" y="9"/>
                </a:lnTo>
                <a:close/>
                <a:moveTo>
                  <a:pt x="80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80"/>
                  <a:pt x="65" y="80"/>
                  <a:pt x="65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65"/>
                  <a:pt x="51" y="65"/>
                  <a:pt x="51" y="65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51"/>
                  <a:pt x="36" y="51"/>
                  <a:pt x="36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36"/>
                  <a:pt x="51" y="36"/>
                  <a:pt x="51" y="36"/>
                </a:cubicBezTo>
                <a:cubicBezTo>
                  <a:pt x="65" y="36"/>
                  <a:pt x="65" y="36"/>
                  <a:pt x="65" y="36"/>
                </a:cubicBezTo>
                <a:cubicBezTo>
                  <a:pt x="65" y="51"/>
                  <a:pt x="65" y="51"/>
                  <a:pt x="65" y="51"/>
                </a:cubicBezTo>
                <a:cubicBezTo>
                  <a:pt x="80" y="51"/>
                  <a:pt x="80" y="51"/>
                  <a:pt x="80" y="51"/>
                </a:cubicBezTo>
                <a:lnTo>
                  <a:pt x="80" y="6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152">
            <a:extLst>
              <a:ext uri="{FF2B5EF4-FFF2-40B4-BE49-F238E27FC236}">
                <a16:creationId xmlns:a16="http://schemas.microsoft.com/office/drawing/2014/main" id="{378A5FFB-8E88-4AA9-937A-A1E68473D31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70358" y="4812806"/>
            <a:ext cx="124392" cy="247446"/>
          </a:xfrm>
          <a:custGeom>
            <a:avLst/>
            <a:gdLst>
              <a:gd name="T0" fmla="*/ 109456 w 58"/>
              <a:gd name="T1" fmla="*/ 156971 h 116"/>
              <a:gd name="T2" fmla="*/ 109456 w 58"/>
              <a:gd name="T3" fmla="*/ 126590 h 116"/>
              <a:gd name="T4" fmla="*/ 109456 w 58"/>
              <a:gd name="T5" fmla="*/ 35445 h 116"/>
              <a:gd name="T6" fmla="*/ 73819 w 58"/>
              <a:gd name="T7" fmla="*/ 0 h 116"/>
              <a:gd name="T8" fmla="*/ 35637 w 58"/>
              <a:gd name="T9" fmla="*/ 35445 h 116"/>
              <a:gd name="T10" fmla="*/ 35637 w 58"/>
              <a:gd name="T11" fmla="*/ 126590 h 116"/>
              <a:gd name="T12" fmla="*/ 35637 w 58"/>
              <a:gd name="T13" fmla="*/ 156971 h 116"/>
              <a:gd name="T14" fmla="*/ 0 w 58"/>
              <a:gd name="T15" fmla="*/ 220266 h 116"/>
              <a:gd name="T16" fmla="*/ 73819 w 58"/>
              <a:gd name="T17" fmla="*/ 293688 h 116"/>
              <a:gd name="T18" fmla="*/ 147638 w 58"/>
              <a:gd name="T19" fmla="*/ 220266 h 116"/>
              <a:gd name="T20" fmla="*/ 109456 w 58"/>
              <a:gd name="T21" fmla="*/ 156971 h 116"/>
              <a:gd name="T22" fmla="*/ 53455 w 58"/>
              <a:gd name="T23" fmla="*/ 108867 h 116"/>
              <a:gd name="T24" fmla="*/ 73819 w 58"/>
              <a:gd name="T25" fmla="*/ 108867 h 116"/>
              <a:gd name="T26" fmla="*/ 73819 w 58"/>
              <a:gd name="T27" fmla="*/ 91145 h 116"/>
              <a:gd name="T28" fmla="*/ 53455 w 58"/>
              <a:gd name="T29" fmla="*/ 91145 h 116"/>
              <a:gd name="T30" fmla="*/ 53455 w 58"/>
              <a:gd name="T31" fmla="*/ 73422 h 116"/>
              <a:gd name="T32" fmla="*/ 73819 w 58"/>
              <a:gd name="T33" fmla="*/ 73422 h 116"/>
              <a:gd name="T34" fmla="*/ 73819 w 58"/>
              <a:gd name="T35" fmla="*/ 53168 h 116"/>
              <a:gd name="T36" fmla="*/ 53455 w 58"/>
              <a:gd name="T37" fmla="*/ 53168 h 116"/>
              <a:gd name="T38" fmla="*/ 53455 w 58"/>
              <a:gd name="T39" fmla="*/ 35445 h 116"/>
              <a:gd name="T40" fmla="*/ 73819 w 58"/>
              <a:gd name="T41" fmla="*/ 17723 h 116"/>
              <a:gd name="T42" fmla="*/ 91637 w 58"/>
              <a:gd name="T43" fmla="*/ 35445 h 116"/>
              <a:gd name="T44" fmla="*/ 91637 w 58"/>
              <a:gd name="T45" fmla="*/ 126590 h 116"/>
              <a:gd name="T46" fmla="*/ 53455 w 58"/>
              <a:gd name="T47" fmla="*/ 126590 h 116"/>
              <a:gd name="T48" fmla="*/ 53455 w 58"/>
              <a:gd name="T49" fmla="*/ 108867 h 116"/>
              <a:gd name="T50" fmla="*/ 73819 w 58"/>
              <a:gd name="T51" fmla="*/ 273434 h 116"/>
              <a:gd name="T52" fmla="*/ 17818 w 58"/>
              <a:gd name="T53" fmla="*/ 220266 h 116"/>
              <a:gd name="T54" fmla="*/ 17818 w 58"/>
              <a:gd name="T55" fmla="*/ 210139 h 116"/>
              <a:gd name="T56" fmla="*/ 73819 w 58"/>
              <a:gd name="T57" fmla="*/ 255711 h 116"/>
              <a:gd name="T58" fmla="*/ 127274 w 58"/>
              <a:gd name="T59" fmla="*/ 210139 h 116"/>
              <a:gd name="T60" fmla="*/ 127274 w 58"/>
              <a:gd name="T61" fmla="*/ 220266 h 116"/>
              <a:gd name="T62" fmla="*/ 73819 w 58"/>
              <a:gd name="T63" fmla="*/ 273434 h 1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" h="116">
                <a:moveTo>
                  <a:pt x="43" y="62"/>
                </a:moveTo>
                <a:cubicBezTo>
                  <a:pt x="43" y="50"/>
                  <a:pt x="43" y="50"/>
                  <a:pt x="43" y="50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6"/>
                  <a:pt x="37" y="0"/>
                  <a:pt x="29" y="0"/>
                </a:cubicBezTo>
                <a:cubicBezTo>
                  <a:pt x="21" y="0"/>
                  <a:pt x="14" y="6"/>
                  <a:pt x="14" y="14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62"/>
                  <a:pt x="14" y="62"/>
                  <a:pt x="14" y="62"/>
                </a:cubicBezTo>
                <a:cubicBezTo>
                  <a:pt x="5" y="67"/>
                  <a:pt x="0" y="76"/>
                  <a:pt x="0" y="87"/>
                </a:cubicBezTo>
                <a:cubicBezTo>
                  <a:pt x="0" y="103"/>
                  <a:pt x="13" y="116"/>
                  <a:pt x="29" y="116"/>
                </a:cubicBezTo>
                <a:cubicBezTo>
                  <a:pt x="45" y="116"/>
                  <a:pt x="58" y="103"/>
                  <a:pt x="58" y="87"/>
                </a:cubicBezTo>
                <a:cubicBezTo>
                  <a:pt x="58" y="76"/>
                  <a:pt x="52" y="67"/>
                  <a:pt x="43" y="62"/>
                </a:cubicBezTo>
                <a:close/>
                <a:moveTo>
                  <a:pt x="21" y="43"/>
                </a:moveTo>
                <a:cubicBezTo>
                  <a:pt x="29" y="43"/>
                  <a:pt x="29" y="43"/>
                  <a:pt x="29" y="43"/>
                </a:cubicBezTo>
                <a:cubicBezTo>
                  <a:pt x="29" y="36"/>
                  <a:pt x="29" y="36"/>
                  <a:pt x="29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29"/>
                  <a:pt x="21" y="29"/>
                  <a:pt x="21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1"/>
                  <a:pt x="29" y="21"/>
                  <a:pt x="29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0"/>
                  <a:pt x="25" y="7"/>
                  <a:pt x="29" y="7"/>
                </a:cubicBezTo>
                <a:cubicBezTo>
                  <a:pt x="33" y="7"/>
                  <a:pt x="36" y="10"/>
                  <a:pt x="36" y="14"/>
                </a:cubicBezTo>
                <a:cubicBezTo>
                  <a:pt x="36" y="50"/>
                  <a:pt x="36" y="50"/>
                  <a:pt x="36" y="50"/>
                </a:cubicBezTo>
                <a:cubicBezTo>
                  <a:pt x="21" y="50"/>
                  <a:pt x="21" y="50"/>
                  <a:pt x="21" y="50"/>
                </a:cubicBezTo>
                <a:lnTo>
                  <a:pt x="21" y="43"/>
                </a:lnTo>
                <a:close/>
                <a:moveTo>
                  <a:pt x="29" y="108"/>
                </a:moveTo>
                <a:cubicBezTo>
                  <a:pt x="17" y="108"/>
                  <a:pt x="7" y="99"/>
                  <a:pt x="7" y="87"/>
                </a:cubicBezTo>
                <a:cubicBezTo>
                  <a:pt x="7" y="85"/>
                  <a:pt x="7" y="84"/>
                  <a:pt x="7" y="83"/>
                </a:cubicBezTo>
                <a:cubicBezTo>
                  <a:pt x="9" y="93"/>
                  <a:pt x="18" y="101"/>
                  <a:pt x="29" y="101"/>
                </a:cubicBezTo>
                <a:cubicBezTo>
                  <a:pt x="39" y="101"/>
                  <a:pt x="48" y="93"/>
                  <a:pt x="50" y="83"/>
                </a:cubicBezTo>
                <a:cubicBezTo>
                  <a:pt x="50" y="84"/>
                  <a:pt x="50" y="85"/>
                  <a:pt x="50" y="87"/>
                </a:cubicBezTo>
                <a:cubicBezTo>
                  <a:pt x="50" y="99"/>
                  <a:pt x="41" y="108"/>
                  <a:pt x="29" y="108"/>
                </a:cubicBez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 88">
            <a:extLst>
              <a:ext uri="{FF2B5EF4-FFF2-40B4-BE49-F238E27FC236}">
                <a16:creationId xmlns:a16="http://schemas.microsoft.com/office/drawing/2014/main" id="{E4592F84-BF19-41AB-B93D-AA0B242F11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85383" y="1475043"/>
            <a:ext cx="274320" cy="274320"/>
          </a:xfrm>
          <a:custGeom>
            <a:avLst/>
            <a:gdLst>
              <a:gd name="T0" fmla="*/ 2147483647 w 601"/>
              <a:gd name="T1" fmla="*/ 2147483647 h 609"/>
              <a:gd name="T2" fmla="*/ 2147483647 w 601"/>
              <a:gd name="T3" fmla="*/ 2147483647 h 609"/>
              <a:gd name="T4" fmla="*/ 0 w 601"/>
              <a:gd name="T5" fmla="*/ 2147483647 h 609"/>
              <a:gd name="T6" fmla="*/ 2147483647 w 601"/>
              <a:gd name="T7" fmla="*/ 0 h 609"/>
              <a:gd name="T8" fmla="*/ 2147483647 w 601"/>
              <a:gd name="T9" fmla="*/ 2147483647 h 609"/>
              <a:gd name="T10" fmla="*/ 2147483647 w 601"/>
              <a:gd name="T11" fmla="*/ 2147483647 h 609"/>
              <a:gd name="T12" fmla="*/ 2147483647 w 601"/>
              <a:gd name="T13" fmla="*/ 2147483647 h 609"/>
              <a:gd name="T14" fmla="*/ 2147483647 w 601"/>
              <a:gd name="T15" fmla="*/ 2147483647 h 609"/>
              <a:gd name="T16" fmla="*/ 2147483647 w 601"/>
              <a:gd name="T17" fmla="*/ 2147483647 h 609"/>
              <a:gd name="T18" fmla="*/ 2147483647 w 601"/>
              <a:gd name="T19" fmla="*/ 2147483647 h 609"/>
              <a:gd name="T20" fmla="*/ 2147483647 w 601"/>
              <a:gd name="T21" fmla="*/ 2147483647 h 609"/>
              <a:gd name="T22" fmla="*/ 2147483647 w 601"/>
              <a:gd name="T23" fmla="*/ 2147483647 h 609"/>
              <a:gd name="T24" fmla="*/ 2147483647 w 601"/>
              <a:gd name="T25" fmla="*/ 2147483647 h 609"/>
              <a:gd name="T26" fmla="*/ 2147483647 w 601"/>
              <a:gd name="T27" fmla="*/ 2147483647 h 609"/>
              <a:gd name="T28" fmla="*/ 2147483647 w 601"/>
              <a:gd name="T29" fmla="*/ 2147483647 h 609"/>
              <a:gd name="T30" fmla="*/ 2147483647 w 601"/>
              <a:gd name="T31" fmla="*/ 2147483647 h 609"/>
              <a:gd name="T32" fmla="*/ 2147483647 w 601"/>
              <a:gd name="T33" fmla="*/ 2147483647 h 609"/>
              <a:gd name="T34" fmla="*/ 2147483647 w 601"/>
              <a:gd name="T35" fmla="*/ 2147483647 h 609"/>
              <a:gd name="T36" fmla="*/ 2147483647 w 601"/>
              <a:gd name="T37" fmla="*/ 2147483647 h 609"/>
              <a:gd name="T38" fmla="*/ 2147483647 w 601"/>
              <a:gd name="T39" fmla="*/ 2147483647 h 609"/>
              <a:gd name="T40" fmla="*/ 2147483647 w 601"/>
              <a:gd name="T41" fmla="*/ 2147483647 h 609"/>
              <a:gd name="T42" fmla="*/ 2147483647 w 601"/>
              <a:gd name="T43" fmla="*/ 2147483647 h 609"/>
              <a:gd name="T44" fmla="*/ 2147483647 w 601"/>
              <a:gd name="T45" fmla="*/ 2147483647 h 609"/>
              <a:gd name="T46" fmla="*/ 2147483647 w 601"/>
              <a:gd name="T47" fmla="*/ 2147483647 h 609"/>
              <a:gd name="T48" fmla="*/ 2147483647 w 601"/>
              <a:gd name="T49" fmla="*/ 2147483647 h 609"/>
              <a:gd name="T50" fmla="*/ 2147483647 w 601"/>
              <a:gd name="T51" fmla="*/ 2147483647 h 609"/>
              <a:gd name="T52" fmla="*/ 2147483647 w 601"/>
              <a:gd name="T53" fmla="*/ 2147483647 h 609"/>
              <a:gd name="T54" fmla="*/ 2147483647 w 601"/>
              <a:gd name="T55" fmla="*/ 2147483647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 wrap="none" anchor="ctr"/>
          <a:lstStyle/>
          <a:p>
            <a:endParaRPr lang="en-US" sz="900">
              <a:solidFill>
                <a:srgbClr val="F2F2F2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A9081C-0BB4-46E4-98E6-E3EF8CCF5C7A}"/>
              </a:ext>
            </a:extLst>
          </p:cNvPr>
          <p:cNvGrpSpPr/>
          <p:nvPr userDrawn="1"/>
        </p:nvGrpSpPr>
        <p:grpSpPr>
          <a:xfrm>
            <a:off x="11594138" y="2816601"/>
            <a:ext cx="256810" cy="246109"/>
            <a:chOff x="11631716" y="2715405"/>
            <a:chExt cx="256810" cy="246109"/>
          </a:xfrm>
        </p:grpSpPr>
        <p:sp>
          <p:nvSpPr>
            <p:cNvPr id="30" name="Oval 224">
              <a:extLst>
                <a:ext uri="{FF2B5EF4-FFF2-40B4-BE49-F238E27FC236}">
                  <a16:creationId xmlns:a16="http://schemas.microsoft.com/office/drawing/2014/main" id="{BE3B5890-DCFB-42F6-9488-442C702A4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1969" y="2855848"/>
              <a:ext cx="28089" cy="25414"/>
            </a:xfrm>
            <a:prstGeom prst="ellipse">
              <a:avLst/>
            </a:pr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1" name="Oval 225">
              <a:extLst>
                <a:ext uri="{FF2B5EF4-FFF2-40B4-BE49-F238E27FC236}">
                  <a16:creationId xmlns:a16="http://schemas.microsoft.com/office/drawing/2014/main" id="{6CAA3DB0-D6FE-4D95-9BF9-89D47C22E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8847" y="2855848"/>
              <a:ext cx="26751" cy="25414"/>
            </a:xfrm>
            <a:prstGeom prst="ellipse">
              <a:avLst/>
            </a:pr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2" name="Freeform 226">
              <a:extLst>
                <a:ext uri="{FF2B5EF4-FFF2-40B4-BE49-F238E27FC236}">
                  <a16:creationId xmlns:a16="http://schemas.microsoft.com/office/drawing/2014/main" id="{2774B5A4-F8F0-4F6D-9E37-46FDE1B4A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9357" y="2747506"/>
              <a:ext cx="61527" cy="46815"/>
            </a:xfrm>
            <a:custGeom>
              <a:avLst/>
              <a:gdLst/>
              <a:ahLst/>
              <a:cxnLst>
                <a:cxn ang="0">
                  <a:pos x="13" y="35"/>
                </a:cxn>
                <a:cxn ang="0">
                  <a:pos x="33" y="35"/>
                </a:cxn>
                <a:cxn ang="0">
                  <a:pos x="33" y="22"/>
                </a:cxn>
                <a:cxn ang="0">
                  <a:pos x="46" y="22"/>
                </a:cxn>
                <a:cxn ang="0">
                  <a:pos x="46" y="11"/>
                </a:cxn>
                <a:cxn ang="0">
                  <a:pos x="33" y="11"/>
                </a:cxn>
                <a:cxn ang="0">
                  <a:pos x="33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22"/>
                </a:cxn>
                <a:cxn ang="0">
                  <a:pos x="13" y="22"/>
                </a:cxn>
                <a:cxn ang="0">
                  <a:pos x="13" y="35"/>
                </a:cxn>
              </a:cxnLst>
              <a:rect l="0" t="0" r="r" b="b"/>
              <a:pathLst>
                <a:path w="46" h="35">
                  <a:moveTo>
                    <a:pt x="13" y="35"/>
                  </a:moveTo>
                  <a:lnTo>
                    <a:pt x="33" y="35"/>
                  </a:lnTo>
                  <a:lnTo>
                    <a:pt x="33" y="22"/>
                  </a:lnTo>
                  <a:lnTo>
                    <a:pt x="46" y="22"/>
                  </a:lnTo>
                  <a:lnTo>
                    <a:pt x="46" y="11"/>
                  </a:lnTo>
                  <a:lnTo>
                    <a:pt x="33" y="11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3" y="35"/>
                  </a:lnTo>
                  <a:close/>
                </a:path>
              </a:pathLst>
            </a:cu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3" name="Freeform 227">
              <a:extLst>
                <a:ext uri="{FF2B5EF4-FFF2-40B4-BE49-F238E27FC236}">
                  <a16:creationId xmlns:a16="http://schemas.microsoft.com/office/drawing/2014/main" id="{C48A0597-8EF3-4957-8A3B-9900018317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1716" y="2715405"/>
              <a:ext cx="256810" cy="246109"/>
            </a:xfrm>
            <a:custGeom>
              <a:avLst/>
              <a:gdLst/>
              <a:ahLst/>
              <a:cxnLst>
                <a:cxn ang="0">
                  <a:pos x="106" y="56"/>
                </a:cxn>
                <a:cxn ang="0">
                  <a:pos x="106" y="56"/>
                </a:cxn>
                <a:cxn ang="0">
                  <a:pos x="92" y="32"/>
                </a:cxn>
                <a:cxn ang="0">
                  <a:pos x="97" y="0"/>
                </a:cxn>
                <a:cxn ang="0">
                  <a:pos x="24" y="0"/>
                </a:cxn>
                <a:cxn ang="0">
                  <a:pos x="29" y="34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3" y="87"/>
                </a:cxn>
                <a:cxn ang="0">
                  <a:pos x="10" y="85"/>
                </a:cxn>
                <a:cxn ang="0">
                  <a:pos x="19" y="76"/>
                </a:cxn>
                <a:cxn ang="0">
                  <a:pos x="62" y="116"/>
                </a:cxn>
                <a:cxn ang="0">
                  <a:pos x="103" y="79"/>
                </a:cxn>
                <a:cxn ang="0">
                  <a:pos x="111" y="85"/>
                </a:cxn>
                <a:cxn ang="0">
                  <a:pos x="117" y="87"/>
                </a:cxn>
                <a:cxn ang="0">
                  <a:pos x="106" y="56"/>
                </a:cxn>
                <a:cxn ang="0">
                  <a:pos x="88" y="8"/>
                </a:cxn>
                <a:cxn ang="0">
                  <a:pos x="83" y="44"/>
                </a:cxn>
                <a:cxn ang="0">
                  <a:pos x="38" y="44"/>
                </a:cxn>
                <a:cxn ang="0">
                  <a:pos x="32" y="8"/>
                </a:cxn>
                <a:cxn ang="0">
                  <a:pos x="88" y="8"/>
                </a:cxn>
                <a:cxn ang="0">
                  <a:pos x="98" y="71"/>
                </a:cxn>
                <a:cxn ang="0">
                  <a:pos x="62" y="109"/>
                </a:cxn>
                <a:cxn ang="0">
                  <a:pos x="25" y="71"/>
                </a:cxn>
                <a:cxn ang="0">
                  <a:pos x="24" y="65"/>
                </a:cxn>
                <a:cxn ang="0">
                  <a:pos x="53" y="51"/>
                </a:cxn>
                <a:cxn ang="0">
                  <a:pos x="71" y="51"/>
                </a:cxn>
                <a:cxn ang="0">
                  <a:pos x="99" y="65"/>
                </a:cxn>
                <a:cxn ang="0">
                  <a:pos x="98" y="71"/>
                </a:cxn>
              </a:cxnLst>
              <a:rect l="0" t="0" r="r" b="b"/>
              <a:pathLst>
                <a:path w="121" h="116">
                  <a:moveTo>
                    <a:pt x="106" y="56"/>
                  </a:moveTo>
                  <a:cubicBezTo>
                    <a:pt x="106" y="56"/>
                    <a:pt x="106" y="56"/>
                    <a:pt x="106" y="56"/>
                  </a:cubicBezTo>
                  <a:cubicBezTo>
                    <a:pt x="105" y="46"/>
                    <a:pt x="100" y="38"/>
                    <a:pt x="92" y="3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3" y="39"/>
                    <a:pt x="19" y="46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5" y="60"/>
                    <a:pt x="0" y="74"/>
                    <a:pt x="3" y="87"/>
                  </a:cubicBezTo>
                  <a:cubicBezTo>
                    <a:pt x="5" y="87"/>
                    <a:pt x="8" y="86"/>
                    <a:pt x="10" y="85"/>
                  </a:cubicBezTo>
                  <a:cubicBezTo>
                    <a:pt x="14" y="83"/>
                    <a:pt x="17" y="80"/>
                    <a:pt x="19" y="76"/>
                  </a:cubicBezTo>
                  <a:cubicBezTo>
                    <a:pt x="25" y="97"/>
                    <a:pt x="41" y="116"/>
                    <a:pt x="62" y="116"/>
                  </a:cubicBezTo>
                  <a:cubicBezTo>
                    <a:pt x="81" y="116"/>
                    <a:pt x="97" y="98"/>
                    <a:pt x="103" y="79"/>
                  </a:cubicBezTo>
                  <a:cubicBezTo>
                    <a:pt x="105" y="81"/>
                    <a:pt x="108" y="84"/>
                    <a:pt x="111" y="85"/>
                  </a:cubicBezTo>
                  <a:cubicBezTo>
                    <a:pt x="113" y="86"/>
                    <a:pt x="115" y="87"/>
                    <a:pt x="117" y="87"/>
                  </a:cubicBezTo>
                  <a:cubicBezTo>
                    <a:pt x="121" y="76"/>
                    <a:pt x="116" y="63"/>
                    <a:pt x="106" y="56"/>
                  </a:cubicBezTo>
                  <a:close/>
                  <a:moveTo>
                    <a:pt x="88" y="8"/>
                  </a:moveTo>
                  <a:cubicBezTo>
                    <a:pt x="83" y="44"/>
                    <a:pt x="83" y="44"/>
                    <a:pt x="83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88" y="8"/>
                  </a:lnTo>
                  <a:close/>
                  <a:moveTo>
                    <a:pt x="98" y="71"/>
                  </a:moveTo>
                  <a:cubicBezTo>
                    <a:pt x="93" y="90"/>
                    <a:pt x="79" y="109"/>
                    <a:pt x="62" y="109"/>
                  </a:cubicBezTo>
                  <a:cubicBezTo>
                    <a:pt x="43" y="109"/>
                    <a:pt x="30" y="89"/>
                    <a:pt x="25" y="71"/>
                  </a:cubicBezTo>
                  <a:cubicBezTo>
                    <a:pt x="25" y="69"/>
                    <a:pt x="24" y="67"/>
                    <a:pt x="24" y="65"/>
                  </a:cubicBezTo>
                  <a:cubicBezTo>
                    <a:pt x="36" y="65"/>
                    <a:pt x="46" y="59"/>
                    <a:pt x="53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8" y="59"/>
                    <a:pt x="88" y="65"/>
                    <a:pt x="99" y="65"/>
                  </a:cubicBezTo>
                  <a:cubicBezTo>
                    <a:pt x="99" y="67"/>
                    <a:pt x="99" y="69"/>
                    <a:pt x="98" y="71"/>
                  </a:cubicBezTo>
                  <a:close/>
                </a:path>
              </a:pathLst>
            </a:cu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18DF497-CCC0-4718-9AE7-6F534BFB0671}"/>
              </a:ext>
            </a:extLst>
          </p:cNvPr>
          <p:cNvGrpSpPr/>
          <p:nvPr userDrawn="1"/>
        </p:nvGrpSpPr>
        <p:grpSpPr>
          <a:xfrm>
            <a:off x="10825216" y="6136093"/>
            <a:ext cx="969534" cy="320041"/>
            <a:chOff x="8609837" y="5074367"/>
            <a:chExt cx="1448852" cy="478263"/>
          </a:xfrm>
        </p:grpSpPr>
        <p:sp>
          <p:nvSpPr>
            <p:cNvPr id="41" name="KLJSD">
              <a:extLst>
                <a:ext uri="{FF2B5EF4-FFF2-40B4-BE49-F238E27FC236}">
                  <a16:creationId xmlns:a16="http://schemas.microsoft.com/office/drawing/2014/main" id="{0572F7CC-CD69-4DE2-BEBB-FFA65E21C848}"/>
                </a:ext>
              </a:extLst>
            </p:cNvPr>
            <p:cNvSpPr/>
            <p:nvPr/>
          </p:nvSpPr>
          <p:spPr>
            <a:xfrm flipH="1">
              <a:off x="9095132" y="5074367"/>
              <a:ext cx="478263" cy="478263"/>
            </a:xfrm>
            <a:prstGeom prst="roundRect">
              <a:avLst>
                <a:gd name="adj" fmla="val 17667"/>
              </a:avLst>
            </a:prstGeom>
            <a:solidFill>
              <a:srgbClr val="F34165"/>
            </a:solidFill>
            <a:ln w="19050">
              <a:solidFill>
                <a:srgbClr val="333F50"/>
              </a:solidFill>
            </a:ln>
            <a:effectLst>
              <a:outerShdw blurRad="152400" dist="38100" dir="5400000" algn="t" rotWithShape="0">
                <a:srgbClr val="F34165">
                  <a:alpha val="4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rtlCol="0" anchor="ctr"/>
            <a:lstStyle/>
            <a:p>
              <a:pPr algn="ctr"/>
              <a:endParaRPr lang="ko-KR" altLang="en-US" sz="1600" dirty="0">
                <a:solidFill>
                  <a:prstClr val="white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B740B38-81B4-4CBC-BD60-F28E027244E9}"/>
                </a:ext>
              </a:extLst>
            </p:cNvPr>
            <p:cNvGrpSpPr/>
            <p:nvPr/>
          </p:nvGrpSpPr>
          <p:grpSpPr>
            <a:xfrm>
              <a:off x="9698964" y="5127879"/>
              <a:ext cx="359725" cy="396978"/>
              <a:chOff x="9698964" y="5127879"/>
              <a:chExt cx="359725" cy="396978"/>
            </a:xfrm>
          </p:grpSpPr>
          <p:sp>
            <p:nvSpPr>
              <p:cNvPr id="46" name="Rectangle 45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9FC4A651-D389-481C-AD52-2024F64F83DE}"/>
                  </a:ext>
                </a:extLst>
              </p:cNvPr>
              <p:cNvSpPr/>
              <p:nvPr/>
            </p:nvSpPr>
            <p:spPr>
              <a:xfrm>
                <a:off x="9698964" y="5127879"/>
                <a:ext cx="359725" cy="3969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47" name="Freeform 117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AF1F52BA-70B3-4AA1-BB5D-60FAC1FD5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8964" y="5133827"/>
                <a:ext cx="359725" cy="371238"/>
              </a:xfrm>
              <a:custGeom>
                <a:avLst/>
                <a:gdLst>
                  <a:gd name="T0" fmla="*/ 164810 w 458"/>
                  <a:gd name="T1" fmla="*/ 79795 h 472"/>
                  <a:gd name="T2" fmla="*/ 164810 w 458"/>
                  <a:gd name="T3" fmla="*/ 79795 h 472"/>
                  <a:gd name="T4" fmla="*/ 85110 w 458"/>
                  <a:gd name="T5" fmla="*/ 5416 h 472"/>
                  <a:gd name="T6" fmla="*/ 74291 w 458"/>
                  <a:gd name="T7" fmla="*/ 5416 h 472"/>
                  <a:gd name="T8" fmla="*/ 74291 w 458"/>
                  <a:gd name="T9" fmla="*/ 15887 h 472"/>
                  <a:gd name="T10" fmla="*/ 148582 w 458"/>
                  <a:gd name="T11" fmla="*/ 84850 h 472"/>
                  <a:gd name="T12" fmla="*/ 74291 w 458"/>
                  <a:gd name="T13" fmla="*/ 159590 h 472"/>
                  <a:gd name="T14" fmla="*/ 74291 w 458"/>
                  <a:gd name="T15" fmla="*/ 170061 h 472"/>
                  <a:gd name="T16" fmla="*/ 85110 w 458"/>
                  <a:gd name="T17" fmla="*/ 170061 h 472"/>
                  <a:gd name="T18" fmla="*/ 164810 w 458"/>
                  <a:gd name="T19" fmla="*/ 90266 h 472"/>
                  <a:gd name="T20" fmla="*/ 164810 w 458"/>
                  <a:gd name="T21" fmla="*/ 84850 h 472"/>
                  <a:gd name="T22" fmla="*/ 164810 w 458"/>
                  <a:gd name="T23" fmla="*/ 79795 h 472"/>
                  <a:gd name="T24" fmla="*/ 79700 w 458"/>
                  <a:gd name="T25" fmla="*/ 84850 h 472"/>
                  <a:gd name="T26" fmla="*/ 79700 w 458"/>
                  <a:gd name="T27" fmla="*/ 84850 h 472"/>
                  <a:gd name="T28" fmla="*/ 79700 w 458"/>
                  <a:gd name="T29" fmla="*/ 79795 h 472"/>
                  <a:gd name="T30" fmla="*/ 15868 w 458"/>
                  <a:gd name="T31" fmla="*/ 15887 h 472"/>
                  <a:gd name="T32" fmla="*/ 5410 w 458"/>
                  <a:gd name="T33" fmla="*/ 15887 h 472"/>
                  <a:gd name="T34" fmla="*/ 5410 w 458"/>
                  <a:gd name="T35" fmla="*/ 26719 h 472"/>
                  <a:gd name="T36" fmla="*/ 63832 w 458"/>
                  <a:gd name="T37" fmla="*/ 84850 h 472"/>
                  <a:gd name="T38" fmla="*/ 5410 w 458"/>
                  <a:gd name="T39" fmla="*/ 143342 h 472"/>
                  <a:gd name="T40" fmla="*/ 5410 w 458"/>
                  <a:gd name="T41" fmla="*/ 154174 h 472"/>
                  <a:gd name="T42" fmla="*/ 15868 w 458"/>
                  <a:gd name="T43" fmla="*/ 154174 h 472"/>
                  <a:gd name="T44" fmla="*/ 79700 w 458"/>
                  <a:gd name="T45" fmla="*/ 90266 h 472"/>
                  <a:gd name="T46" fmla="*/ 79700 w 458"/>
                  <a:gd name="T47" fmla="*/ 84850 h 4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58" h="472">
                    <a:moveTo>
                      <a:pt x="457" y="221"/>
                    </a:moveTo>
                    <a:lnTo>
                      <a:pt x="457" y="221"/>
                    </a:lnTo>
                    <a:cubicBezTo>
                      <a:pt x="236" y="15"/>
                      <a:pt x="236" y="15"/>
                      <a:pt x="236" y="15"/>
                    </a:cubicBezTo>
                    <a:cubicBezTo>
                      <a:pt x="236" y="0"/>
                      <a:pt x="221" y="0"/>
                      <a:pt x="206" y="15"/>
                    </a:cubicBezTo>
                    <a:cubicBezTo>
                      <a:pt x="206" y="15"/>
                      <a:pt x="206" y="30"/>
                      <a:pt x="206" y="44"/>
                    </a:cubicBezTo>
                    <a:cubicBezTo>
                      <a:pt x="412" y="235"/>
                      <a:pt x="412" y="235"/>
                      <a:pt x="412" y="235"/>
                    </a:cubicBezTo>
                    <a:cubicBezTo>
                      <a:pt x="206" y="442"/>
                      <a:pt x="206" y="442"/>
                      <a:pt x="206" y="442"/>
                    </a:cubicBezTo>
                    <a:cubicBezTo>
                      <a:pt x="206" y="456"/>
                      <a:pt x="206" y="456"/>
                      <a:pt x="206" y="471"/>
                    </a:cubicBezTo>
                    <a:cubicBezTo>
                      <a:pt x="221" y="471"/>
                      <a:pt x="236" y="471"/>
                      <a:pt x="236" y="471"/>
                    </a:cubicBezTo>
                    <a:cubicBezTo>
                      <a:pt x="457" y="250"/>
                      <a:pt x="457" y="250"/>
                      <a:pt x="457" y="250"/>
                    </a:cubicBezTo>
                    <a:cubicBezTo>
                      <a:pt x="457" y="250"/>
                      <a:pt x="457" y="250"/>
                      <a:pt x="457" y="235"/>
                    </a:cubicBezTo>
                    <a:cubicBezTo>
                      <a:pt x="457" y="235"/>
                      <a:pt x="457" y="235"/>
                      <a:pt x="457" y="221"/>
                    </a:cubicBezTo>
                    <a:close/>
                    <a:moveTo>
                      <a:pt x="221" y="235"/>
                    </a:moveTo>
                    <a:lnTo>
                      <a:pt x="221" y="235"/>
                    </a:lnTo>
                    <a:cubicBezTo>
                      <a:pt x="221" y="235"/>
                      <a:pt x="221" y="235"/>
                      <a:pt x="221" y="22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30" y="44"/>
                      <a:pt x="15" y="44"/>
                      <a:pt x="15" y="44"/>
                    </a:cubicBezTo>
                    <a:cubicBezTo>
                      <a:pt x="0" y="59"/>
                      <a:pt x="0" y="74"/>
                      <a:pt x="15" y="74"/>
                    </a:cubicBezTo>
                    <a:cubicBezTo>
                      <a:pt x="177" y="235"/>
                      <a:pt x="177" y="235"/>
                      <a:pt x="177" y="235"/>
                    </a:cubicBezTo>
                    <a:cubicBezTo>
                      <a:pt x="15" y="397"/>
                      <a:pt x="15" y="397"/>
                      <a:pt x="15" y="397"/>
                    </a:cubicBezTo>
                    <a:cubicBezTo>
                      <a:pt x="0" y="412"/>
                      <a:pt x="0" y="427"/>
                      <a:pt x="15" y="427"/>
                    </a:cubicBezTo>
                    <a:cubicBezTo>
                      <a:pt x="15" y="442"/>
                      <a:pt x="30" y="442"/>
                      <a:pt x="44" y="427"/>
                    </a:cubicBezTo>
                    <a:cubicBezTo>
                      <a:pt x="221" y="250"/>
                      <a:pt x="221" y="250"/>
                      <a:pt x="221" y="250"/>
                    </a:cubicBezTo>
                    <a:cubicBezTo>
                      <a:pt x="221" y="250"/>
                      <a:pt x="221" y="250"/>
                      <a:pt x="221" y="235"/>
                    </a:cubicBezTo>
                    <a:close/>
                  </a:path>
                </a:pathLst>
              </a:custGeom>
              <a:solidFill>
                <a:srgbClr val="333F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1B762AA-2E1B-41A4-AA81-D0F48961D983}"/>
                </a:ext>
              </a:extLst>
            </p:cNvPr>
            <p:cNvGrpSpPr/>
            <p:nvPr/>
          </p:nvGrpSpPr>
          <p:grpSpPr>
            <a:xfrm>
              <a:off x="8609837" y="5127879"/>
              <a:ext cx="359726" cy="396978"/>
              <a:chOff x="8609837" y="5127879"/>
              <a:chExt cx="359726" cy="396978"/>
            </a:xfrm>
          </p:grpSpPr>
          <p:sp>
            <p:nvSpPr>
              <p:cNvPr id="44" name="Rectangle 43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AFFC02D-EC8A-4AF1-A7A2-17CA90E3FA41}"/>
                  </a:ext>
                </a:extLst>
              </p:cNvPr>
              <p:cNvSpPr/>
              <p:nvPr/>
            </p:nvSpPr>
            <p:spPr>
              <a:xfrm>
                <a:off x="8609837" y="5127879"/>
                <a:ext cx="359725" cy="3969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45" name="Freeform 11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0476886-6F6D-4FFF-8906-913EF4B7B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9838" y="5127879"/>
                <a:ext cx="359725" cy="371238"/>
              </a:xfrm>
              <a:custGeom>
                <a:avLst/>
                <a:gdLst>
                  <a:gd name="T0" fmla="*/ 15868 w 458"/>
                  <a:gd name="T1" fmla="*/ 84850 h 472"/>
                  <a:gd name="T2" fmla="*/ 15868 w 458"/>
                  <a:gd name="T3" fmla="*/ 84850 h 472"/>
                  <a:gd name="T4" fmla="*/ 90519 w 458"/>
                  <a:gd name="T5" fmla="*/ 15887 h 472"/>
                  <a:gd name="T6" fmla="*/ 90519 w 458"/>
                  <a:gd name="T7" fmla="*/ 5416 h 472"/>
                  <a:gd name="T8" fmla="*/ 79700 w 458"/>
                  <a:gd name="T9" fmla="*/ 5416 h 472"/>
                  <a:gd name="T10" fmla="*/ 5410 w 458"/>
                  <a:gd name="T11" fmla="*/ 79795 h 472"/>
                  <a:gd name="T12" fmla="*/ 0 w 458"/>
                  <a:gd name="T13" fmla="*/ 84850 h 472"/>
                  <a:gd name="T14" fmla="*/ 5410 w 458"/>
                  <a:gd name="T15" fmla="*/ 90266 h 472"/>
                  <a:gd name="T16" fmla="*/ 79700 w 458"/>
                  <a:gd name="T17" fmla="*/ 170061 h 472"/>
                  <a:gd name="T18" fmla="*/ 90519 w 458"/>
                  <a:gd name="T19" fmla="*/ 170061 h 472"/>
                  <a:gd name="T20" fmla="*/ 90519 w 458"/>
                  <a:gd name="T21" fmla="*/ 159590 h 472"/>
                  <a:gd name="T22" fmla="*/ 15868 w 458"/>
                  <a:gd name="T23" fmla="*/ 84850 h 472"/>
                  <a:gd name="T24" fmla="*/ 106027 w 458"/>
                  <a:gd name="T25" fmla="*/ 84850 h 472"/>
                  <a:gd name="T26" fmla="*/ 106027 w 458"/>
                  <a:gd name="T27" fmla="*/ 84850 h 472"/>
                  <a:gd name="T28" fmla="*/ 164810 w 458"/>
                  <a:gd name="T29" fmla="*/ 26719 h 472"/>
                  <a:gd name="T30" fmla="*/ 164810 w 458"/>
                  <a:gd name="T31" fmla="*/ 15887 h 472"/>
                  <a:gd name="T32" fmla="*/ 153991 w 458"/>
                  <a:gd name="T33" fmla="*/ 15887 h 472"/>
                  <a:gd name="T34" fmla="*/ 90519 w 458"/>
                  <a:gd name="T35" fmla="*/ 79795 h 472"/>
                  <a:gd name="T36" fmla="*/ 85110 w 458"/>
                  <a:gd name="T37" fmla="*/ 84850 h 472"/>
                  <a:gd name="T38" fmla="*/ 90519 w 458"/>
                  <a:gd name="T39" fmla="*/ 90266 h 472"/>
                  <a:gd name="T40" fmla="*/ 153991 w 458"/>
                  <a:gd name="T41" fmla="*/ 154174 h 472"/>
                  <a:gd name="T42" fmla="*/ 164810 w 458"/>
                  <a:gd name="T43" fmla="*/ 154174 h 472"/>
                  <a:gd name="T44" fmla="*/ 164810 w 458"/>
                  <a:gd name="T45" fmla="*/ 143342 h 472"/>
                  <a:gd name="T46" fmla="*/ 106027 w 458"/>
                  <a:gd name="T47" fmla="*/ 84850 h 4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58" h="472">
                    <a:moveTo>
                      <a:pt x="44" y="235"/>
                    </a:moveTo>
                    <a:lnTo>
                      <a:pt x="44" y="235"/>
                    </a:lnTo>
                    <a:cubicBezTo>
                      <a:pt x="251" y="44"/>
                      <a:pt x="251" y="44"/>
                      <a:pt x="251" y="44"/>
                    </a:cubicBezTo>
                    <a:cubicBezTo>
                      <a:pt x="265" y="30"/>
                      <a:pt x="265" y="15"/>
                      <a:pt x="251" y="15"/>
                    </a:cubicBezTo>
                    <a:cubicBezTo>
                      <a:pt x="251" y="0"/>
                      <a:pt x="236" y="0"/>
                      <a:pt x="221" y="15"/>
                    </a:cubicBezTo>
                    <a:cubicBezTo>
                      <a:pt x="15" y="221"/>
                      <a:pt x="15" y="221"/>
                      <a:pt x="15" y="221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50"/>
                      <a:pt x="0" y="250"/>
                      <a:pt x="15" y="250"/>
                    </a:cubicBezTo>
                    <a:cubicBezTo>
                      <a:pt x="221" y="471"/>
                      <a:pt x="221" y="471"/>
                      <a:pt x="221" y="471"/>
                    </a:cubicBezTo>
                    <a:cubicBezTo>
                      <a:pt x="236" y="471"/>
                      <a:pt x="251" y="471"/>
                      <a:pt x="251" y="471"/>
                    </a:cubicBezTo>
                    <a:cubicBezTo>
                      <a:pt x="265" y="456"/>
                      <a:pt x="265" y="456"/>
                      <a:pt x="251" y="442"/>
                    </a:cubicBezTo>
                    <a:lnTo>
                      <a:pt x="44" y="235"/>
                    </a:lnTo>
                    <a:close/>
                    <a:moveTo>
                      <a:pt x="294" y="235"/>
                    </a:moveTo>
                    <a:lnTo>
                      <a:pt x="294" y="235"/>
                    </a:lnTo>
                    <a:cubicBezTo>
                      <a:pt x="457" y="74"/>
                      <a:pt x="457" y="74"/>
                      <a:pt x="457" y="74"/>
                    </a:cubicBezTo>
                    <a:cubicBezTo>
                      <a:pt x="457" y="74"/>
                      <a:pt x="457" y="59"/>
                      <a:pt x="457" y="44"/>
                    </a:cubicBezTo>
                    <a:cubicBezTo>
                      <a:pt x="442" y="44"/>
                      <a:pt x="427" y="44"/>
                      <a:pt x="427" y="44"/>
                    </a:cubicBezTo>
                    <a:cubicBezTo>
                      <a:pt x="251" y="221"/>
                      <a:pt x="251" y="221"/>
                      <a:pt x="251" y="221"/>
                    </a:cubicBezTo>
                    <a:cubicBezTo>
                      <a:pt x="251" y="235"/>
                      <a:pt x="236" y="235"/>
                      <a:pt x="236" y="235"/>
                    </a:cubicBezTo>
                    <a:cubicBezTo>
                      <a:pt x="236" y="250"/>
                      <a:pt x="251" y="250"/>
                      <a:pt x="251" y="250"/>
                    </a:cubicBezTo>
                    <a:cubicBezTo>
                      <a:pt x="427" y="427"/>
                      <a:pt x="427" y="427"/>
                      <a:pt x="427" y="427"/>
                    </a:cubicBezTo>
                    <a:cubicBezTo>
                      <a:pt x="427" y="442"/>
                      <a:pt x="442" y="442"/>
                      <a:pt x="457" y="427"/>
                    </a:cubicBezTo>
                    <a:cubicBezTo>
                      <a:pt x="457" y="427"/>
                      <a:pt x="457" y="412"/>
                      <a:pt x="457" y="397"/>
                    </a:cubicBezTo>
                    <a:lnTo>
                      <a:pt x="294" y="235"/>
                    </a:lnTo>
                    <a:close/>
                  </a:path>
                </a:pathLst>
              </a:custGeom>
              <a:solidFill>
                <a:srgbClr val="333F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/>
              </a:p>
            </p:txBody>
          </p:sp>
        </p:grpSp>
      </p:grp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5533974B-807F-4235-A78B-485ABC905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961" y="6129127"/>
            <a:ext cx="320044" cy="33397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fa-IR" sz="1400" kern="1200" smtClean="0">
                <a:solidFill>
                  <a:prstClr val="white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defRPr>
            </a:lvl1pPr>
          </a:lstStyle>
          <a:p>
            <a:fld id="{515A1170-5F23-45CF-98D6-9A2C1B5D3B32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2" name="Rectangle 1">
            <a:hlinkClick r:id="rId8" action="ppaction://hlinksldjump"/>
            <a:extLst>
              <a:ext uri="{FF2B5EF4-FFF2-40B4-BE49-F238E27FC236}">
                <a16:creationId xmlns:a16="http://schemas.microsoft.com/office/drawing/2014/main" id="{BBFCB670-44A1-2878-08C7-DCC0499B0113}"/>
              </a:ext>
            </a:extLst>
          </p:cNvPr>
          <p:cNvSpPr/>
          <p:nvPr userDrawn="1"/>
        </p:nvSpPr>
        <p:spPr>
          <a:xfrm>
            <a:off x="10691814" y="148139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kern="12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عنوان اول</a:t>
            </a:r>
            <a:endParaRPr lang="ko-KR" altLang="en-US" sz="1100" kern="12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E76491C4-57FE-1574-2F44-D6640C988E44}"/>
              </a:ext>
            </a:extLst>
          </p:cNvPr>
          <p:cNvSpPr/>
          <p:nvPr userDrawn="1"/>
        </p:nvSpPr>
        <p:spPr>
          <a:xfrm>
            <a:off x="10691814" y="214792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عنوان دوم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1E574905-78C0-BB4D-F116-B285947BE2FF}"/>
              </a:ext>
            </a:extLst>
          </p:cNvPr>
          <p:cNvSpPr/>
          <p:nvPr userDrawn="1"/>
        </p:nvSpPr>
        <p:spPr>
          <a:xfrm>
            <a:off x="10691814" y="281445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بررسی خطر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CB0B2210-C274-9052-7F17-B65C55159A4C}"/>
              </a:ext>
            </a:extLst>
          </p:cNvPr>
          <p:cNvSpPr/>
          <p:nvPr userDrawn="1"/>
        </p:nvSpPr>
        <p:spPr>
          <a:xfrm>
            <a:off x="10691814" y="3480988"/>
            <a:ext cx="8673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تبدیل افکار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  <a:p>
            <a:pPr lvl="0" algn="ctr" latinLnBrk="1">
              <a:defRPr/>
            </a:pP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4" name="Rectangle 33">
            <a:hlinkClick r:id="rId5" action="ppaction://hlinksldjump"/>
            <a:extLst>
              <a:ext uri="{FF2B5EF4-FFF2-40B4-BE49-F238E27FC236}">
                <a16:creationId xmlns:a16="http://schemas.microsoft.com/office/drawing/2014/main" id="{D0439A38-1C29-207B-D28B-F918E6DDDDE6}"/>
              </a:ext>
            </a:extLst>
          </p:cNvPr>
          <p:cNvSpPr/>
          <p:nvPr userDrawn="1"/>
        </p:nvSpPr>
        <p:spPr>
          <a:xfrm>
            <a:off x="10691814" y="414751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algn="ctr" defTabSz="914400" rtl="0" eaLnBrk="1" latinLnBrk="1" hangingPunct="1">
              <a:defRPr/>
            </a:pPr>
            <a:r>
              <a:rPr lang="fa-IR" altLang="ko-KR" sz="1100" kern="1200" dirty="0">
                <a:solidFill>
                  <a:srgbClr val="F2F2F2"/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پیشگیری</a:t>
            </a:r>
            <a:endParaRPr lang="ko-KR" altLang="en-US" sz="1100" kern="1200" dirty="0">
              <a:solidFill>
                <a:srgbClr val="F2F2F2"/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5" name="Rectangle 34">
            <a:hlinkClick r:id="rId6" action="ppaction://hlinksldjump"/>
            <a:extLst>
              <a:ext uri="{FF2B5EF4-FFF2-40B4-BE49-F238E27FC236}">
                <a16:creationId xmlns:a16="http://schemas.microsoft.com/office/drawing/2014/main" id="{2199EDBC-E96D-4DD8-5FF0-618B653625A4}"/>
              </a:ext>
            </a:extLst>
          </p:cNvPr>
          <p:cNvSpPr/>
          <p:nvPr userDrawn="1"/>
        </p:nvSpPr>
        <p:spPr>
          <a:xfrm>
            <a:off x="10691814" y="481404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خانواده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6" name="Rectangle 35">
            <a:hlinkClick r:id="rId7" action="ppaction://hlinksldjump"/>
            <a:extLst>
              <a:ext uri="{FF2B5EF4-FFF2-40B4-BE49-F238E27FC236}">
                <a16:creationId xmlns:a16="http://schemas.microsoft.com/office/drawing/2014/main" id="{AB517A34-ED38-F402-B7D7-8077763920E8}"/>
              </a:ext>
            </a:extLst>
          </p:cNvPr>
          <p:cNvSpPr/>
          <p:nvPr userDrawn="1"/>
        </p:nvSpPr>
        <p:spPr>
          <a:xfrm>
            <a:off x="10691814" y="5480576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باورها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7ACBB47-F8A0-CAC9-7885-2147774D37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014" y="415486"/>
            <a:ext cx="752421" cy="79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24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صل 6"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22E86A-81E9-44FA-B77F-8A399376C320}"/>
              </a:ext>
            </a:extLst>
          </p:cNvPr>
          <p:cNvGrpSpPr/>
          <p:nvPr userDrawn="1"/>
        </p:nvGrpSpPr>
        <p:grpSpPr>
          <a:xfrm>
            <a:off x="-1" y="159657"/>
            <a:ext cx="12028847" cy="6698343"/>
            <a:chOff x="-3" y="159657"/>
            <a:chExt cx="12028850" cy="66983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4A32F2-AEB6-433C-8FBE-46391F2C68B6}"/>
                </a:ext>
              </a:extLst>
            </p:cNvPr>
            <p:cNvSpPr/>
            <p:nvPr/>
          </p:nvSpPr>
          <p:spPr>
            <a:xfrm>
              <a:off x="10596981" y="159658"/>
              <a:ext cx="1431866" cy="66983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8" name="KLSJD">
              <a:extLst>
                <a:ext uri="{FF2B5EF4-FFF2-40B4-BE49-F238E27FC236}">
                  <a16:creationId xmlns:a16="http://schemas.microsoft.com/office/drawing/2014/main" id="{1A3072AD-A886-4C3C-9CD0-B152FD68A748}"/>
                </a:ext>
              </a:extLst>
            </p:cNvPr>
            <p:cNvSpPr/>
            <p:nvPr/>
          </p:nvSpPr>
          <p:spPr>
            <a:xfrm flipH="1">
              <a:off x="-3" y="159657"/>
              <a:ext cx="10596983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5" name="LDSF2">
            <a:hlinkClick r:id="rId2" action="ppaction://hlinksldjump"/>
            <a:extLst>
              <a:ext uri="{FF2B5EF4-FFF2-40B4-BE49-F238E27FC236}">
                <a16:creationId xmlns:a16="http://schemas.microsoft.com/office/drawing/2014/main" id="{9940436D-AC05-42A7-B455-1495E253D03D}"/>
              </a:ext>
            </a:extLst>
          </p:cNvPr>
          <p:cNvSpPr/>
          <p:nvPr userDrawn="1"/>
        </p:nvSpPr>
        <p:spPr>
          <a:xfrm flipH="1">
            <a:off x="10691814" y="2093998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LKJFLSD3">
            <a:hlinkClick r:id="rId3" action="ppaction://hlinksldjump"/>
            <a:extLst>
              <a:ext uri="{FF2B5EF4-FFF2-40B4-BE49-F238E27FC236}">
                <a16:creationId xmlns:a16="http://schemas.microsoft.com/office/drawing/2014/main" id="{A15E04D1-A8C1-47E1-B6E4-9A8C147CB725}"/>
              </a:ext>
            </a:extLst>
          </p:cNvPr>
          <p:cNvSpPr/>
          <p:nvPr userDrawn="1"/>
        </p:nvSpPr>
        <p:spPr>
          <a:xfrm flipH="1">
            <a:off x="10691814" y="2758482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DJFS4">
            <a:hlinkClick r:id="rId4" action="ppaction://hlinksldjump"/>
            <a:extLst>
              <a:ext uri="{FF2B5EF4-FFF2-40B4-BE49-F238E27FC236}">
                <a16:creationId xmlns:a16="http://schemas.microsoft.com/office/drawing/2014/main" id="{502EF274-EFE8-4F1A-99C6-E00041882B20}"/>
              </a:ext>
            </a:extLst>
          </p:cNvPr>
          <p:cNvSpPr/>
          <p:nvPr userDrawn="1"/>
        </p:nvSpPr>
        <p:spPr>
          <a:xfrm flipH="1">
            <a:off x="10691814" y="3422966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KLSJDLFKD5">
            <a:hlinkClick r:id="rId5" action="ppaction://hlinksldjump"/>
            <a:extLst>
              <a:ext uri="{FF2B5EF4-FFF2-40B4-BE49-F238E27FC236}">
                <a16:creationId xmlns:a16="http://schemas.microsoft.com/office/drawing/2014/main" id="{B1214067-11B6-466D-974E-052DFF4DD76F}"/>
              </a:ext>
            </a:extLst>
          </p:cNvPr>
          <p:cNvSpPr/>
          <p:nvPr userDrawn="1"/>
        </p:nvSpPr>
        <p:spPr>
          <a:xfrm flipH="1">
            <a:off x="10691814" y="4087450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JLSDF6">
            <a:hlinkClick r:id="rId6" action="ppaction://hlinksldjump"/>
            <a:extLst>
              <a:ext uri="{FF2B5EF4-FFF2-40B4-BE49-F238E27FC236}">
                <a16:creationId xmlns:a16="http://schemas.microsoft.com/office/drawing/2014/main" id="{20E3A4D9-8F0C-408B-97F7-F37AC706253B}"/>
              </a:ext>
            </a:extLst>
          </p:cNvPr>
          <p:cNvSpPr/>
          <p:nvPr userDrawn="1"/>
        </p:nvSpPr>
        <p:spPr>
          <a:xfrm flipH="1">
            <a:off x="10691814" y="4751934"/>
            <a:ext cx="1236342" cy="369191"/>
          </a:xfrm>
          <a:prstGeom prst="roundRect">
            <a:avLst>
              <a:gd name="adj" fmla="val 17667"/>
            </a:avLst>
          </a:prstGeom>
          <a:solidFill>
            <a:srgbClr val="F34165"/>
          </a:solidFill>
          <a:ln>
            <a:noFill/>
          </a:ln>
          <a:effectLst>
            <a:outerShdw blurRad="152400" dist="38100" dir="5400000" algn="t" rotWithShape="0">
              <a:srgbClr val="F34165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KJLFDS7">
            <a:hlinkClick r:id="rId7" action="ppaction://hlinksldjump"/>
            <a:extLst>
              <a:ext uri="{FF2B5EF4-FFF2-40B4-BE49-F238E27FC236}">
                <a16:creationId xmlns:a16="http://schemas.microsoft.com/office/drawing/2014/main" id="{64EA4A31-E01A-49BB-B74C-D8292527B094}"/>
              </a:ext>
            </a:extLst>
          </p:cNvPr>
          <p:cNvSpPr/>
          <p:nvPr userDrawn="1"/>
        </p:nvSpPr>
        <p:spPr>
          <a:xfrm flipH="1">
            <a:off x="10691814" y="5416416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8" name="KSDLJFL">
            <a:hlinkClick r:id="rId8" action="ppaction://hlinksldjump"/>
            <a:extLst>
              <a:ext uri="{FF2B5EF4-FFF2-40B4-BE49-F238E27FC236}">
                <a16:creationId xmlns:a16="http://schemas.microsoft.com/office/drawing/2014/main" id="{DCB72612-D374-4217-87B8-4727226D203B}"/>
              </a:ext>
            </a:extLst>
          </p:cNvPr>
          <p:cNvSpPr/>
          <p:nvPr userDrawn="1"/>
        </p:nvSpPr>
        <p:spPr>
          <a:xfrm flipH="1">
            <a:off x="10691814" y="1429514"/>
            <a:ext cx="1236342" cy="369191"/>
          </a:xfrm>
          <a:prstGeom prst="roundRect">
            <a:avLst>
              <a:gd name="adj" fmla="val 17667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LJDSF">
            <a:extLst>
              <a:ext uri="{FF2B5EF4-FFF2-40B4-BE49-F238E27FC236}">
                <a16:creationId xmlns:a16="http://schemas.microsoft.com/office/drawing/2014/main" id="{5CA2CCF3-A0A7-4B15-92BE-6239D088128E}"/>
              </a:ext>
            </a:extLst>
          </p:cNvPr>
          <p:cNvSpPr/>
          <p:nvPr userDrawn="1"/>
        </p:nvSpPr>
        <p:spPr>
          <a:xfrm flipH="1">
            <a:off x="11625850" y="2179545"/>
            <a:ext cx="193387" cy="195506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30D4C5-089F-4566-B97C-248C8B8DF3B6}"/>
              </a:ext>
            </a:extLst>
          </p:cNvPr>
          <p:cNvGrpSpPr/>
          <p:nvPr userDrawn="1"/>
        </p:nvGrpSpPr>
        <p:grpSpPr>
          <a:xfrm>
            <a:off x="11623189" y="5477956"/>
            <a:ext cx="216683" cy="246110"/>
            <a:chOff x="363538" y="3013075"/>
            <a:chExt cx="257175" cy="292101"/>
          </a:xfrm>
          <a:solidFill>
            <a:srgbClr val="333F50"/>
          </a:solidFill>
        </p:grpSpPr>
        <p:sp>
          <p:nvSpPr>
            <p:cNvPr id="22" name="Freeform 76">
              <a:extLst>
                <a:ext uri="{FF2B5EF4-FFF2-40B4-BE49-F238E27FC236}">
                  <a16:creationId xmlns:a16="http://schemas.microsoft.com/office/drawing/2014/main" id="{0D1D88E0-54E7-45ED-AA88-BFAB47A0D0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538" y="3068638"/>
              <a:ext cx="257175" cy="2365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0" y="44"/>
                </a:cxn>
                <a:cxn ang="0">
                  <a:pos x="37" y="94"/>
                </a:cxn>
                <a:cxn ang="0">
                  <a:pos x="51" y="87"/>
                </a:cxn>
                <a:cxn ang="0">
                  <a:pos x="66" y="94"/>
                </a:cxn>
                <a:cxn ang="0">
                  <a:pos x="102" y="44"/>
                </a:cxn>
                <a:cxn ang="0">
                  <a:pos x="51" y="15"/>
                </a:cxn>
                <a:cxn ang="0">
                  <a:pos x="22" y="73"/>
                </a:cxn>
                <a:cxn ang="0">
                  <a:pos x="22" y="22"/>
                </a:cxn>
                <a:cxn ang="0">
                  <a:pos x="37" y="22"/>
                </a:cxn>
                <a:cxn ang="0">
                  <a:pos x="22" y="73"/>
                </a:cxn>
              </a:cxnLst>
              <a:rect l="0" t="0" r="r" b="b"/>
              <a:pathLst>
                <a:path w="102" h="94">
                  <a:moveTo>
                    <a:pt x="51" y="15"/>
                  </a:moveTo>
                  <a:cubicBezTo>
                    <a:pt x="13" y="0"/>
                    <a:pt x="0" y="22"/>
                    <a:pt x="0" y="44"/>
                  </a:cubicBezTo>
                  <a:cubicBezTo>
                    <a:pt x="0" y="65"/>
                    <a:pt x="26" y="94"/>
                    <a:pt x="37" y="94"/>
                  </a:cubicBezTo>
                  <a:cubicBezTo>
                    <a:pt x="51" y="94"/>
                    <a:pt x="51" y="87"/>
                    <a:pt x="51" y="87"/>
                  </a:cubicBezTo>
                  <a:cubicBezTo>
                    <a:pt x="51" y="87"/>
                    <a:pt x="51" y="94"/>
                    <a:pt x="66" y="94"/>
                  </a:cubicBezTo>
                  <a:cubicBezTo>
                    <a:pt x="76" y="94"/>
                    <a:pt x="102" y="65"/>
                    <a:pt x="102" y="44"/>
                  </a:cubicBezTo>
                  <a:cubicBezTo>
                    <a:pt x="102" y="22"/>
                    <a:pt x="89" y="0"/>
                    <a:pt x="51" y="15"/>
                  </a:cubicBezTo>
                  <a:close/>
                  <a:moveTo>
                    <a:pt x="22" y="73"/>
                  </a:moveTo>
                  <a:cubicBezTo>
                    <a:pt x="0" y="44"/>
                    <a:pt x="22" y="22"/>
                    <a:pt x="22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22" y="36"/>
                    <a:pt x="22" y="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3" name="Freeform 77">
              <a:extLst>
                <a:ext uri="{FF2B5EF4-FFF2-40B4-BE49-F238E27FC236}">
                  <a16:creationId xmlns:a16="http://schemas.microsoft.com/office/drawing/2014/main" id="{543B6084-C961-49E1-A260-B7E743F79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1" y="3013075"/>
              <a:ext cx="73025" cy="73025"/>
            </a:xfrm>
            <a:custGeom>
              <a:avLst/>
              <a:gdLst/>
              <a:ahLst/>
              <a:cxnLst>
                <a:cxn ang="0">
                  <a:pos x="29" y="29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22" y="29"/>
                </a:cxn>
                <a:cxn ang="0">
                  <a:pos x="29" y="29"/>
                </a:cxn>
              </a:cxnLst>
              <a:rect l="0" t="0" r="r" b="b"/>
              <a:pathLst>
                <a:path w="29" h="29">
                  <a:moveTo>
                    <a:pt x="29" y="29"/>
                  </a:moveTo>
                  <a:cubicBezTo>
                    <a:pt x="22" y="15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9"/>
                    <a:pt x="22" y="29"/>
                    <a:pt x="22" y="29"/>
                  </a:cubicBezTo>
                  <a:lnTo>
                    <a:pt x="29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4" name="Freeform 78">
              <a:extLst>
                <a:ext uri="{FF2B5EF4-FFF2-40B4-BE49-F238E27FC236}">
                  <a16:creationId xmlns:a16="http://schemas.microsoft.com/office/drawing/2014/main" id="{26A52D98-F4F7-4362-841E-B33875287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6" y="3013075"/>
              <a:ext cx="90488" cy="7302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9"/>
                </a:cxn>
                <a:cxn ang="0">
                  <a:pos x="36" y="0"/>
                </a:cxn>
              </a:cxnLst>
              <a:rect l="0" t="0" r="r" b="b"/>
              <a:pathLst>
                <a:path w="36" h="29">
                  <a:moveTo>
                    <a:pt x="36" y="0"/>
                  </a:moveTo>
                  <a:cubicBezTo>
                    <a:pt x="36" y="0"/>
                    <a:pt x="0" y="0"/>
                    <a:pt x="0" y="29"/>
                  </a:cubicBezTo>
                  <a:cubicBezTo>
                    <a:pt x="0" y="29"/>
                    <a:pt x="36" y="29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25" name="Freeform 79">
            <a:extLst>
              <a:ext uri="{FF2B5EF4-FFF2-40B4-BE49-F238E27FC236}">
                <a16:creationId xmlns:a16="http://schemas.microsoft.com/office/drawing/2014/main" id="{3D9246D1-CEC8-47EB-B69F-E9E58E5213B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14202" y="3481524"/>
            <a:ext cx="216683" cy="246109"/>
          </a:xfrm>
          <a:custGeom>
            <a:avLst/>
            <a:gdLst>
              <a:gd name="T0" fmla="*/ 219355 w 102"/>
              <a:gd name="T1" fmla="*/ 274473 h 116"/>
              <a:gd name="T2" fmla="*/ 206749 w 102"/>
              <a:gd name="T3" fmla="*/ 274473 h 116"/>
              <a:gd name="T4" fmla="*/ 257175 w 102"/>
              <a:gd name="T5" fmla="*/ 183822 h 116"/>
              <a:gd name="T6" fmla="*/ 173971 w 102"/>
              <a:gd name="T7" fmla="*/ 78061 h 116"/>
              <a:gd name="T8" fmla="*/ 194142 w 102"/>
              <a:gd name="T9" fmla="*/ 37772 h 116"/>
              <a:gd name="T10" fmla="*/ 191621 w 102"/>
              <a:gd name="T11" fmla="*/ 25181 h 116"/>
              <a:gd name="T12" fmla="*/ 141194 w 102"/>
              <a:gd name="T13" fmla="*/ 2518 h 116"/>
              <a:gd name="T14" fmla="*/ 133630 w 102"/>
              <a:gd name="T15" fmla="*/ 0 h 116"/>
              <a:gd name="T16" fmla="*/ 128588 w 102"/>
              <a:gd name="T17" fmla="*/ 5036 h 116"/>
              <a:gd name="T18" fmla="*/ 70597 w 102"/>
              <a:gd name="T19" fmla="*/ 115833 h 116"/>
              <a:gd name="T20" fmla="*/ 78161 w 102"/>
              <a:gd name="T21" fmla="*/ 143532 h 116"/>
              <a:gd name="T22" fmla="*/ 70597 w 102"/>
              <a:gd name="T23" fmla="*/ 158641 h 116"/>
              <a:gd name="T24" fmla="*/ 103374 w 102"/>
              <a:gd name="T25" fmla="*/ 173749 h 116"/>
              <a:gd name="T26" fmla="*/ 110938 w 102"/>
              <a:gd name="T27" fmla="*/ 158641 h 116"/>
              <a:gd name="T28" fmla="*/ 110938 w 102"/>
              <a:gd name="T29" fmla="*/ 158641 h 116"/>
              <a:gd name="T30" fmla="*/ 136151 w 102"/>
              <a:gd name="T31" fmla="*/ 148568 h 116"/>
              <a:gd name="T32" fmla="*/ 156322 w 102"/>
              <a:gd name="T33" fmla="*/ 110797 h 116"/>
              <a:gd name="T34" fmla="*/ 219355 w 102"/>
              <a:gd name="T35" fmla="*/ 183822 h 116"/>
              <a:gd name="T36" fmla="*/ 146237 w 102"/>
              <a:gd name="T37" fmla="*/ 256847 h 116"/>
              <a:gd name="T38" fmla="*/ 93289 w 102"/>
              <a:gd name="T39" fmla="*/ 239220 h 116"/>
              <a:gd name="T40" fmla="*/ 93289 w 102"/>
              <a:gd name="T41" fmla="*/ 229147 h 116"/>
              <a:gd name="T42" fmla="*/ 100853 w 102"/>
              <a:gd name="T43" fmla="*/ 219075 h 116"/>
              <a:gd name="T44" fmla="*/ 146237 w 102"/>
              <a:gd name="T45" fmla="*/ 219075 h 116"/>
              <a:gd name="T46" fmla="*/ 146237 w 102"/>
              <a:gd name="T47" fmla="*/ 201448 h 116"/>
              <a:gd name="T48" fmla="*/ 75640 w 102"/>
              <a:gd name="T49" fmla="*/ 201448 h 116"/>
              <a:gd name="T50" fmla="*/ 40341 w 102"/>
              <a:gd name="T51" fmla="*/ 201448 h 116"/>
              <a:gd name="T52" fmla="*/ 0 w 102"/>
              <a:gd name="T53" fmla="*/ 201448 h 116"/>
              <a:gd name="T54" fmla="*/ 0 w 102"/>
              <a:gd name="T55" fmla="*/ 219075 h 116"/>
              <a:gd name="T56" fmla="*/ 42863 w 102"/>
              <a:gd name="T57" fmla="*/ 219075 h 116"/>
              <a:gd name="T58" fmla="*/ 45384 w 102"/>
              <a:gd name="T59" fmla="*/ 219075 h 116"/>
              <a:gd name="T60" fmla="*/ 55469 w 102"/>
              <a:gd name="T61" fmla="*/ 229147 h 116"/>
              <a:gd name="T62" fmla="*/ 55469 w 102"/>
              <a:gd name="T63" fmla="*/ 239220 h 116"/>
              <a:gd name="T64" fmla="*/ 55469 w 102"/>
              <a:gd name="T65" fmla="*/ 274473 h 116"/>
              <a:gd name="T66" fmla="*/ 20171 w 102"/>
              <a:gd name="T67" fmla="*/ 292100 h 116"/>
              <a:gd name="T68" fmla="*/ 257175 w 102"/>
              <a:gd name="T69" fmla="*/ 292100 h 116"/>
              <a:gd name="T70" fmla="*/ 219355 w 102"/>
              <a:gd name="T71" fmla="*/ 274473 h 116"/>
              <a:gd name="T72" fmla="*/ 156322 w 102"/>
              <a:gd name="T73" fmla="*/ 25181 h 116"/>
              <a:gd name="T74" fmla="*/ 151279 w 102"/>
              <a:gd name="T75" fmla="*/ 30217 h 116"/>
              <a:gd name="T76" fmla="*/ 108417 w 102"/>
              <a:gd name="T77" fmla="*/ 110797 h 116"/>
              <a:gd name="T78" fmla="*/ 93289 w 102"/>
              <a:gd name="T79" fmla="*/ 103242 h 116"/>
              <a:gd name="T80" fmla="*/ 93289 w 102"/>
              <a:gd name="T81" fmla="*/ 98206 h 116"/>
              <a:gd name="T82" fmla="*/ 133630 w 102"/>
              <a:gd name="T83" fmla="*/ 25181 h 116"/>
              <a:gd name="T84" fmla="*/ 138673 w 102"/>
              <a:gd name="T85" fmla="*/ 20145 h 116"/>
              <a:gd name="T86" fmla="*/ 146237 w 102"/>
              <a:gd name="T87" fmla="*/ 20145 h 116"/>
              <a:gd name="T88" fmla="*/ 156322 w 102"/>
              <a:gd name="T89" fmla="*/ 25181 h 116"/>
              <a:gd name="T90" fmla="*/ 156322 w 102"/>
              <a:gd name="T91" fmla="*/ 25181 h 11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2" h="116">
                <a:moveTo>
                  <a:pt x="87" y="109"/>
                </a:moveTo>
                <a:cubicBezTo>
                  <a:pt x="82" y="109"/>
                  <a:pt x="82" y="109"/>
                  <a:pt x="82" y="109"/>
                </a:cubicBezTo>
                <a:cubicBezTo>
                  <a:pt x="94" y="101"/>
                  <a:pt x="102" y="88"/>
                  <a:pt x="102" y="73"/>
                </a:cubicBezTo>
                <a:cubicBezTo>
                  <a:pt x="102" y="52"/>
                  <a:pt x="88" y="35"/>
                  <a:pt x="69" y="31"/>
                </a:cubicBezTo>
                <a:cubicBezTo>
                  <a:pt x="77" y="15"/>
                  <a:pt x="77" y="15"/>
                  <a:pt x="77" y="15"/>
                </a:cubicBezTo>
                <a:cubicBezTo>
                  <a:pt x="78" y="13"/>
                  <a:pt x="77" y="11"/>
                  <a:pt x="76" y="10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0"/>
                  <a:pt x="54" y="0"/>
                  <a:pt x="53" y="0"/>
                </a:cubicBezTo>
                <a:cubicBezTo>
                  <a:pt x="52" y="1"/>
                  <a:pt x="52" y="2"/>
                  <a:pt x="51" y="2"/>
                </a:cubicBezTo>
                <a:cubicBezTo>
                  <a:pt x="28" y="46"/>
                  <a:pt x="28" y="46"/>
                  <a:pt x="28" y="46"/>
                </a:cubicBezTo>
                <a:cubicBezTo>
                  <a:pt x="26" y="50"/>
                  <a:pt x="28" y="55"/>
                  <a:pt x="31" y="57"/>
                </a:cubicBezTo>
                <a:cubicBezTo>
                  <a:pt x="28" y="63"/>
                  <a:pt x="28" y="63"/>
                  <a:pt x="28" y="63"/>
                </a:cubicBezTo>
                <a:cubicBezTo>
                  <a:pt x="41" y="69"/>
                  <a:pt x="41" y="69"/>
                  <a:pt x="41" y="69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8" y="65"/>
                  <a:pt x="52" y="63"/>
                  <a:pt x="54" y="59"/>
                </a:cubicBezTo>
                <a:cubicBezTo>
                  <a:pt x="62" y="44"/>
                  <a:pt x="62" y="44"/>
                  <a:pt x="62" y="44"/>
                </a:cubicBezTo>
                <a:cubicBezTo>
                  <a:pt x="76" y="46"/>
                  <a:pt x="87" y="58"/>
                  <a:pt x="87" y="73"/>
                </a:cubicBezTo>
                <a:cubicBezTo>
                  <a:pt x="87" y="89"/>
                  <a:pt x="74" y="102"/>
                  <a:pt x="58" y="102"/>
                </a:cubicBezTo>
                <a:cubicBezTo>
                  <a:pt x="51" y="102"/>
                  <a:pt x="42" y="99"/>
                  <a:pt x="37" y="95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89"/>
                  <a:pt x="38" y="87"/>
                  <a:pt x="40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0"/>
                  <a:pt x="58" y="80"/>
                  <a:pt x="58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7"/>
                  <a:pt x="0" y="87"/>
                  <a:pt x="0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18" y="87"/>
                  <a:pt x="18" y="87"/>
                  <a:pt x="18" y="87"/>
                </a:cubicBezTo>
                <a:cubicBezTo>
                  <a:pt x="20" y="87"/>
                  <a:pt x="22" y="89"/>
                  <a:pt x="22" y="91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14" y="109"/>
                  <a:pt x="8" y="108"/>
                  <a:pt x="8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08"/>
                  <a:pt x="95" y="109"/>
                  <a:pt x="87" y="109"/>
                </a:cubicBezTo>
                <a:close/>
                <a:moveTo>
                  <a:pt x="62" y="10"/>
                </a:moveTo>
                <a:cubicBezTo>
                  <a:pt x="61" y="10"/>
                  <a:pt x="60" y="11"/>
                  <a:pt x="60" y="12"/>
                </a:cubicBezTo>
                <a:cubicBezTo>
                  <a:pt x="43" y="44"/>
                  <a:pt x="43" y="44"/>
                  <a:pt x="43" y="44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0"/>
                  <a:pt x="37" y="40"/>
                  <a:pt x="37" y="39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9"/>
                  <a:pt x="54" y="8"/>
                  <a:pt x="55" y="8"/>
                </a:cubicBezTo>
                <a:cubicBezTo>
                  <a:pt x="56" y="7"/>
                  <a:pt x="57" y="7"/>
                  <a:pt x="58" y="8"/>
                </a:cubicBezTo>
                <a:cubicBezTo>
                  <a:pt x="62" y="10"/>
                  <a:pt x="62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 111">
            <a:extLst>
              <a:ext uri="{FF2B5EF4-FFF2-40B4-BE49-F238E27FC236}">
                <a16:creationId xmlns:a16="http://schemas.microsoft.com/office/drawing/2014/main" id="{CD727138-2D31-4854-AE01-B472DF81711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14202" y="4170682"/>
            <a:ext cx="231396" cy="199295"/>
          </a:xfrm>
          <a:custGeom>
            <a:avLst/>
            <a:gdLst>
              <a:gd name="T0" fmla="*/ 256847 w 116"/>
              <a:gd name="T1" fmla="*/ 55360 h 94"/>
              <a:gd name="T2" fmla="*/ 211521 w 116"/>
              <a:gd name="T3" fmla="*/ 55360 h 94"/>
              <a:gd name="T4" fmla="*/ 203966 w 116"/>
              <a:gd name="T5" fmla="*/ 17614 h 94"/>
              <a:gd name="T6" fmla="*/ 183822 w 116"/>
              <a:gd name="T7" fmla="*/ 0 h 94"/>
              <a:gd name="T8" fmla="*/ 110797 w 116"/>
              <a:gd name="T9" fmla="*/ 0 h 94"/>
              <a:gd name="T10" fmla="*/ 88134 w 116"/>
              <a:gd name="T11" fmla="*/ 17614 h 94"/>
              <a:gd name="T12" fmla="*/ 80579 w 116"/>
              <a:gd name="T13" fmla="*/ 55360 h 94"/>
              <a:gd name="T14" fmla="*/ 37772 w 116"/>
              <a:gd name="T15" fmla="*/ 55360 h 94"/>
              <a:gd name="T16" fmla="*/ 0 w 116"/>
              <a:gd name="T17" fmla="*/ 90589 h 94"/>
              <a:gd name="T18" fmla="*/ 0 w 116"/>
              <a:gd name="T19" fmla="*/ 201308 h 94"/>
              <a:gd name="T20" fmla="*/ 37772 w 116"/>
              <a:gd name="T21" fmla="*/ 236537 h 94"/>
              <a:gd name="T22" fmla="*/ 256847 w 116"/>
              <a:gd name="T23" fmla="*/ 236537 h 94"/>
              <a:gd name="T24" fmla="*/ 292100 w 116"/>
              <a:gd name="T25" fmla="*/ 201308 h 94"/>
              <a:gd name="T26" fmla="*/ 292100 w 116"/>
              <a:gd name="T27" fmla="*/ 90589 h 94"/>
              <a:gd name="T28" fmla="*/ 256847 w 116"/>
              <a:gd name="T29" fmla="*/ 55360 h 94"/>
              <a:gd name="T30" fmla="*/ 105760 w 116"/>
              <a:gd name="T31" fmla="*/ 22647 h 94"/>
              <a:gd name="T32" fmla="*/ 110797 w 116"/>
              <a:gd name="T33" fmla="*/ 17614 h 94"/>
              <a:gd name="T34" fmla="*/ 183822 w 116"/>
              <a:gd name="T35" fmla="*/ 17614 h 94"/>
              <a:gd name="T36" fmla="*/ 186340 w 116"/>
              <a:gd name="T37" fmla="*/ 22647 h 94"/>
              <a:gd name="T38" fmla="*/ 193894 w 116"/>
              <a:gd name="T39" fmla="*/ 55360 h 94"/>
              <a:gd name="T40" fmla="*/ 98206 w 116"/>
              <a:gd name="T41" fmla="*/ 55360 h 94"/>
              <a:gd name="T42" fmla="*/ 105760 w 116"/>
              <a:gd name="T43" fmla="*/ 22647 h 94"/>
              <a:gd name="T44" fmla="*/ 201448 w 116"/>
              <a:gd name="T45" fmla="*/ 163563 h 94"/>
              <a:gd name="T46" fmla="*/ 163677 w 116"/>
              <a:gd name="T47" fmla="*/ 163563 h 94"/>
              <a:gd name="T48" fmla="*/ 163677 w 116"/>
              <a:gd name="T49" fmla="*/ 201308 h 94"/>
              <a:gd name="T50" fmla="*/ 128423 w 116"/>
              <a:gd name="T51" fmla="*/ 201308 h 94"/>
              <a:gd name="T52" fmla="*/ 128423 w 116"/>
              <a:gd name="T53" fmla="*/ 163563 h 94"/>
              <a:gd name="T54" fmla="*/ 90652 w 116"/>
              <a:gd name="T55" fmla="*/ 163563 h 94"/>
              <a:gd name="T56" fmla="*/ 90652 w 116"/>
              <a:gd name="T57" fmla="*/ 128334 h 94"/>
              <a:gd name="T58" fmla="*/ 128423 w 116"/>
              <a:gd name="T59" fmla="*/ 128334 h 94"/>
              <a:gd name="T60" fmla="*/ 128423 w 116"/>
              <a:gd name="T61" fmla="*/ 90589 h 94"/>
              <a:gd name="T62" fmla="*/ 163677 w 116"/>
              <a:gd name="T63" fmla="*/ 90589 h 94"/>
              <a:gd name="T64" fmla="*/ 163677 w 116"/>
              <a:gd name="T65" fmla="*/ 128334 h 94"/>
              <a:gd name="T66" fmla="*/ 201448 w 116"/>
              <a:gd name="T67" fmla="*/ 128334 h 94"/>
              <a:gd name="T68" fmla="*/ 201448 w 116"/>
              <a:gd name="T69" fmla="*/ 163563 h 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6" h="94">
                <a:moveTo>
                  <a:pt x="102" y="22"/>
                </a:moveTo>
                <a:cubicBezTo>
                  <a:pt x="84" y="22"/>
                  <a:pt x="84" y="22"/>
                  <a:pt x="84" y="22"/>
                </a:cubicBezTo>
                <a:cubicBezTo>
                  <a:pt x="81" y="7"/>
                  <a:pt x="81" y="7"/>
                  <a:pt x="81" y="7"/>
                </a:cubicBezTo>
                <a:cubicBezTo>
                  <a:pt x="81" y="3"/>
                  <a:pt x="77" y="0"/>
                  <a:pt x="7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3"/>
                  <a:pt x="35" y="7"/>
                </a:cubicBezTo>
                <a:cubicBezTo>
                  <a:pt x="32" y="22"/>
                  <a:pt x="32" y="22"/>
                  <a:pt x="3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7" y="22"/>
                  <a:pt x="0" y="28"/>
                  <a:pt x="0" y="3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8"/>
                  <a:pt x="7" y="94"/>
                  <a:pt x="15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0" y="94"/>
                  <a:pt x="116" y="88"/>
                  <a:pt x="116" y="80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28"/>
                  <a:pt x="110" y="22"/>
                  <a:pt x="102" y="22"/>
                </a:cubicBezTo>
                <a:close/>
                <a:moveTo>
                  <a:pt x="42" y="9"/>
                </a:moveTo>
                <a:cubicBezTo>
                  <a:pt x="44" y="7"/>
                  <a:pt x="44" y="7"/>
                  <a:pt x="44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4" y="9"/>
                  <a:pt x="74" y="9"/>
                  <a:pt x="74" y="9"/>
                </a:cubicBezTo>
                <a:cubicBezTo>
                  <a:pt x="77" y="22"/>
                  <a:pt x="77" y="22"/>
                  <a:pt x="77" y="22"/>
                </a:cubicBezTo>
                <a:cubicBezTo>
                  <a:pt x="39" y="22"/>
                  <a:pt x="39" y="22"/>
                  <a:pt x="39" y="22"/>
                </a:cubicBezTo>
                <a:lnTo>
                  <a:pt x="42" y="9"/>
                </a:lnTo>
                <a:close/>
                <a:moveTo>
                  <a:pt x="80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80"/>
                  <a:pt x="65" y="80"/>
                  <a:pt x="65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65"/>
                  <a:pt x="51" y="65"/>
                  <a:pt x="51" y="65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51"/>
                  <a:pt x="36" y="51"/>
                  <a:pt x="36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36"/>
                  <a:pt x="51" y="36"/>
                  <a:pt x="51" y="36"/>
                </a:cubicBezTo>
                <a:cubicBezTo>
                  <a:pt x="65" y="36"/>
                  <a:pt x="65" y="36"/>
                  <a:pt x="65" y="36"/>
                </a:cubicBezTo>
                <a:cubicBezTo>
                  <a:pt x="65" y="51"/>
                  <a:pt x="65" y="51"/>
                  <a:pt x="65" y="51"/>
                </a:cubicBezTo>
                <a:cubicBezTo>
                  <a:pt x="80" y="51"/>
                  <a:pt x="80" y="51"/>
                  <a:pt x="80" y="51"/>
                </a:cubicBezTo>
                <a:lnTo>
                  <a:pt x="80" y="65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152">
            <a:extLst>
              <a:ext uri="{FF2B5EF4-FFF2-40B4-BE49-F238E27FC236}">
                <a16:creationId xmlns:a16="http://schemas.microsoft.com/office/drawing/2014/main" id="{13597FD9-46BC-44C7-8439-0CD9C90630E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70358" y="4812806"/>
            <a:ext cx="124392" cy="247446"/>
          </a:xfrm>
          <a:custGeom>
            <a:avLst/>
            <a:gdLst>
              <a:gd name="T0" fmla="*/ 109456 w 58"/>
              <a:gd name="T1" fmla="*/ 156971 h 116"/>
              <a:gd name="T2" fmla="*/ 109456 w 58"/>
              <a:gd name="T3" fmla="*/ 126590 h 116"/>
              <a:gd name="T4" fmla="*/ 109456 w 58"/>
              <a:gd name="T5" fmla="*/ 35445 h 116"/>
              <a:gd name="T6" fmla="*/ 73819 w 58"/>
              <a:gd name="T7" fmla="*/ 0 h 116"/>
              <a:gd name="T8" fmla="*/ 35637 w 58"/>
              <a:gd name="T9" fmla="*/ 35445 h 116"/>
              <a:gd name="T10" fmla="*/ 35637 w 58"/>
              <a:gd name="T11" fmla="*/ 126590 h 116"/>
              <a:gd name="T12" fmla="*/ 35637 w 58"/>
              <a:gd name="T13" fmla="*/ 156971 h 116"/>
              <a:gd name="T14" fmla="*/ 0 w 58"/>
              <a:gd name="T15" fmla="*/ 220266 h 116"/>
              <a:gd name="T16" fmla="*/ 73819 w 58"/>
              <a:gd name="T17" fmla="*/ 293688 h 116"/>
              <a:gd name="T18" fmla="*/ 147638 w 58"/>
              <a:gd name="T19" fmla="*/ 220266 h 116"/>
              <a:gd name="T20" fmla="*/ 109456 w 58"/>
              <a:gd name="T21" fmla="*/ 156971 h 116"/>
              <a:gd name="T22" fmla="*/ 53455 w 58"/>
              <a:gd name="T23" fmla="*/ 108867 h 116"/>
              <a:gd name="T24" fmla="*/ 73819 w 58"/>
              <a:gd name="T25" fmla="*/ 108867 h 116"/>
              <a:gd name="T26" fmla="*/ 73819 w 58"/>
              <a:gd name="T27" fmla="*/ 91145 h 116"/>
              <a:gd name="T28" fmla="*/ 53455 w 58"/>
              <a:gd name="T29" fmla="*/ 91145 h 116"/>
              <a:gd name="T30" fmla="*/ 53455 w 58"/>
              <a:gd name="T31" fmla="*/ 73422 h 116"/>
              <a:gd name="T32" fmla="*/ 73819 w 58"/>
              <a:gd name="T33" fmla="*/ 73422 h 116"/>
              <a:gd name="T34" fmla="*/ 73819 w 58"/>
              <a:gd name="T35" fmla="*/ 53168 h 116"/>
              <a:gd name="T36" fmla="*/ 53455 w 58"/>
              <a:gd name="T37" fmla="*/ 53168 h 116"/>
              <a:gd name="T38" fmla="*/ 53455 w 58"/>
              <a:gd name="T39" fmla="*/ 35445 h 116"/>
              <a:gd name="T40" fmla="*/ 73819 w 58"/>
              <a:gd name="T41" fmla="*/ 17723 h 116"/>
              <a:gd name="T42" fmla="*/ 91637 w 58"/>
              <a:gd name="T43" fmla="*/ 35445 h 116"/>
              <a:gd name="T44" fmla="*/ 91637 w 58"/>
              <a:gd name="T45" fmla="*/ 126590 h 116"/>
              <a:gd name="T46" fmla="*/ 53455 w 58"/>
              <a:gd name="T47" fmla="*/ 126590 h 116"/>
              <a:gd name="T48" fmla="*/ 53455 w 58"/>
              <a:gd name="T49" fmla="*/ 108867 h 116"/>
              <a:gd name="T50" fmla="*/ 73819 w 58"/>
              <a:gd name="T51" fmla="*/ 273434 h 116"/>
              <a:gd name="T52" fmla="*/ 17818 w 58"/>
              <a:gd name="T53" fmla="*/ 220266 h 116"/>
              <a:gd name="T54" fmla="*/ 17818 w 58"/>
              <a:gd name="T55" fmla="*/ 210139 h 116"/>
              <a:gd name="T56" fmla="*/ 73819 w 58"/>
              <a:gd name="T57" fmla="*/ 255711 h 116"/>
              <a:gd name="T58" fmla="*/ 127274 w 58"/>
              <a:gd name="T59" fmla="*/ 210139 h 116"/>
              <a:gd name="T60" fmla="*/ 127274 w 58"/>
              <a:gd name="T61" fmla="*/ 220266 h 116"/>
              <a:gd name="T62" fmla="*/ 73819 w 58"/>
              <a:gd name="T63" fmla="*/ 273434 h 1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" h="116">
                <a:moveTo>
                  <a:pt x="43" y="62"/>
                </a:moveTo>
                <a:cubicBezTo>
                  <a:pt x="43" y="50"/>
                  <a:pt x="43" y="50"/>
                  <a:pt x="43" y="50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6"/>
                  <a:pt x="37" y="0"/>
                  <a:pt x="29" y="0"/>
                </a:cubicBezTo>
                <a:cubicBezTo>
                  <a:pt x="21" y="0"/>
                  <a:pt x="14" y="6"/>
                  <a:pt x="14" y="14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62"/>
                  <a:pt x="14" y="62"/>
                  <a:pt x="14" y="62"/>
                </a:cubicBezTo>
                <a:cubicBezTo>
                  <a:pt x="5" y="67"/>
                  <a:pt x="0" y="76"/>
                  <a:pt x="0" y="87"/>
                </a:cubicBezTo>
                <a:cubicBezTo>
                  <a:pt x="0" y="103"/>
                  <a:pt x="13" y="116"/>
                  <a:pt x="29" y="116"/>
                </a:cubicBezTo>
                <a:cubicBezTo>
                  <a:pt x="45" y="116"/>
                  <a:pt x="58" y="103"/>
                  <a:pt x="58" y="87"/>
                </a:cubicBezTo>
                <a:cubicBezTo>
                  <a:pt x="58" y="76"/>
                  <a:pt x="52" y="67"/>
                  <a:pt x="43" y="62"/>
                </a:cubicBezTo>
                <a:close/>
                <a:moveTo>
                  <a:pt x="21" y="43"/>
                </a:moveTo>
                <a:cubicBezTo>
                  <a:pt x="29" y="43"/>
                  <a:pt x="29" y="43"/>
                  <a:pt x="29" y="43"/>
                </a:cubicBezTo>
                <a:cubicBezTo>
                  <a:pt x="29" y="36"/>
                  <a:pt x="29" y="36"/>
                  <a:pt x="29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29"/>
                  <a:pt x="21" y="29"/>
                  <a:pt x="21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1"/>
                  <a:pt x="29" y="21"/>
                  <a:pt x="29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0"/>
                  <a:pt x="25" y="7"/>
                  <a:pt x="29" y="7"/>
                </a:cubicBezTo>
                <a:cubicBezTo>
                  <a:pt x="33" y="7"/>
                  <a:pt x="36" y="10"/>
                  <a:pt x="36" y="14"/>
                </a:cubicBezTo>
                <a:cubicBezTo>
                  <a:pt x="36" y="50"/>
                  <a:pt x="36" y="50"/>
                  <a:pt x="36" y="50"/>
                </a:cubicBezTo>
                <a:cubicBezTo>
                  <a:pt x="21" y="50"/>
                  <a:pt x="21" y="50"/>
                  <a:pt x="21" y="50"/>
                </a:cubicBezTo>
                <a:lnTo>
                  <a:pt x="21" y="43"/>
                </a:lnTo>
                <a:close/>
                <a:moveTo>
                  <a:pt x="29" y="108"/>
                </a:moveTo>
                <a:cubicBezTo>
                  <a:pt x="17" y="108"/>
                  <a:pt x="7" y="99"/>
                  <a:pt x="7" y="87"/>
                </a:cubicBezTo>
                <a:cubicBezTo>
                  <a:pt x="7" y="85"/>
                  <a:pt x="7" y="84"/>
                  <a:pt x="7" y="83"/>
                </a:cubicBezTo>
                <a:cubicBezTo>
                  <a:pt x="9" y="93"/>
                  <a:pt x="18" y="101"/>
                  <a:pt x="29" y="101"/>
                </a:cubicBezTo>
                <a:cubicBezTo>
                  <a:pt x="39" y="101"/>
                  <a:pt x="48" y="93"/>
                  <a:pt x="50" y="83"/>
                </a:cubicBezTo>
                <a:cubicBezTo>
                  <a:pt x="50" y="84"/>
                  <a:pt x="50" y="85"/>
                  <a:pt x="50" y="87"/>
                </a:cubicBezTo>
                <a:cubicBezTo>
                  <a:pt x="50" y="99"/>
                  <a:pt x="41" y="108"/>
                  <a:pt x="29" y="10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 88">
            <a:extLst>
              <a:ext uri="{FF2B5EF4-FFF2-40B4-BE49-F238E27FC236}">
                <a16:creationId xmlns:a16="http://schemas.microsoft.com/office/drawing/2014/main" id="{A574178A-1658-4AC4-B61E-5FC53C1F22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85383" y="1475043"/>
            <a:ext cx="274320" cy="274320"/>
          </a:xfrm>
          <a:custGeom>
            <a:avLst/>
            <a:gdLst>
              <a:gd name="T0" fmla="*/ 2147483647 w 601"/>
              <a:gd name="T1" fmla="*/ 2147483647 h 609"/>
              <a:gd name="T2" fmla="*/ 2147483647 w 601"/>
              <a:gd name="T3" fmla="*/ 2147483647 h 609"/>
              <a:gd name="T4" fmla="*/ 0 w 601"/>
              <a:gd name="T5" fmla="*/ 2147483647 h 609"/>
              <a:gd name="T6" fmla="*/ 2147483647 w 601"/>
              <a:gd name="T7" fmla="*/ 0 h 609"/>
              <a:gd name="T8" fmla="*/ 2147483647 w 601"/>
              <a:gd name="T9" fmla="*/ 2147483647 h 609"/>
              <a:gd name="T10" fmla="*/ 2147483647 w 601"/>
              <a:gd name="T11" fmla="*/ 2147483647 h 609"/>
              <a:gd name="T12" fmla="*/ 2147483647 w 601"/>
              <a:gd name="T13" fmla="*/ 2147483647 h 609"/>
              <a:gd name="T14" fmla="*/ 2147483647 w 601"/>
              <a:gd name="T15" fmla="*/ 2147483647 h 609"/>
              <a:gd name="T16" fmla="*/ 2147483647 w 601"/>
              <a:gd name="T17" fmla="*/ 2147483647 h 609"/>
              <a:gd name="T18" fmla="*/ 2147483647 w 601"/>
              <a:gd name="T19" fmla="*/ 2147483647 h 609"/>
              <a:gd name="T20" fmla="*/ 2147483647 w 601"/>
              <a:gd name="T21" fmla="*/ 2147483647 h 609"/>
              <a:gd name="T22" fmla="*/ 2147483647 w 601"/>
              <a:gd name="T23" fmla="*/ 2147483647 h 609"/>
              <a:gd name="T24" fmla="*/ 2147483647 w 601"/>
              <a:gd name="T25" fmla="*/ 2147483647 h 609"/>
              <a:gd name="T26" fmla="*/ 2147483647 w 601"/>
              <a:gd name="T27" fmla="*/ 2147483647 h 609"/>
              <a:gd name="T28" fmla="*/ 2147483647 w 601"/>
              <a:gd name="T29" fmla="*/ 2147483647 h 609"/>
              <a:gd name="T30" fmla="*/ 2147483647 w 601"/>
              <a:gd name="T31" fmla="*/ 2147483647 h 609"/>
              <a:gd name="T32" fmla="*/ 2147483647 w 601"/>
              <a:gd name="T33" fmla="*/ 2147483647 h 609"/>
              <a:gd name="T34" fmla="*/ 2147483647 w 601"/>
              <a:gd name="T35" fmla="*/ 2147483647 h 609"/>
              <a:gd name="T36" fmla="*/ 2147483647 w 601"/>
              <a:gd name="T37" fmla="*/ 2147483647 h 609"/>
              <a:gd name="T38" fmla="*/ 2147483647 w 601"/>
              <a:gd name="T39" fmla="*/ 2147483647 h 609"/>
              <a:gd name="T40" fmla="*/ 2147483647 w 601"/>
              <a:gd name="T41" fmla="*/ 2147483647 h 609"/>
              <a:gd name="T42" fmla="*/ 2147483647 w 601"/>
              <a:gd name="T43" fmla="*/ 2147483647 h 609"/>
              <a:gd name="T44" fmla="*/ 2147483647 w 601"/>
              <a:gd name="T45" fmla="*/ 2147483647 h 609"/>
              <a:gd name="T46" fmla="*/ 2147483647 w 601"/>
              <a:gd name="T47" fmla="*/ 2147483647 h 609"/>
              <a:gd name="T48" fmla="*/ 2147483647 w 601"/>
              <a:gd name="T49" fmla="*/ 2147483647 h 609"/>
              <a:gd name="T50" fmla="*/ 2147483647 w 601"/>
              <a:gd name="T51" fmla="*/ 2147483647 h 609"/>
              <a:gd name="T52" fmla="*/ 2147483647 w 601"/>
              <a:gd name="T53" fmla="*/ 2147483647 h 609"/>
              <a:gd name="T54" fmla="*/ 2147483647 w 601"/>
              <a:gd name="T55" fmla="*/ 2147483647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 wrap="none" anchor="ctr"/>
          <a:lstStyle/>
          <a:p>
            <a:endParaRPr lang="en-US" sz="900">
              <a:solidFill>
                <a:srgbClr val="F2F2F2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AAB6F4A-17E6-4612-B654-0C8EFAFACB46}"/>
              </a:ext>
            </a:extLst>
          </p:cNvPr>
          <p:cNvGrpSpPr/>
          <p:nvPr userDrawn="1"/>
        </p:nvGrpSpPr>
        <p:grpSpPr>
          <a:xfrm>
            <a:off x="11594138" y="2816601"/>
            <a:ext cx="256810" cy="246109"/>
            <a:chOff x="11631716" y="2715405"/>
            <a:chExt cx="256810" cy="246109"/>
          </a:xfrm>
        </p:grpSpPr>
        <p:sp>
          <p:nvSpPr>
            <p:cNvPr id="30" name="Oval 224">
              <a:extLst>
                <a:ext uri="{FF2B5EF4-FFF2-40B4-BE49-F238E27FC236}">
                  <a16:creationId xmlns:a16="http://schemas.microsoft.com/office/drawing/2014/main" id="{6A878FE5-0281-4853-A02E-DA4808C60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1969" y="2855848"/>
              <a:ext cx="28089" cy="25414"/>
            </a:xfrm>
            <a:prstGeom prst="ellipse">
              <a:avLst/>
            </a:pr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1" name="Oval 225">
              <a:extLst>
                <a:ext uri="{FF2B5EF4-FFF2-40B4-BE49-F238E27FC236}">
                  <a16:creationId xmlns:a16="http://schemas.microsoft.com/office/drawing/2014/main" id="{EC889FE8-BBF2-4CF9-ACA7-F5C50061A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8847" y="2855848"/>
              <a:ext cx="26751" cy="25414"/>
            </a:xfrm>
            <a:prstGeom prst="ellipse">
              <a:avLst/>
            </a:pr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2" name="Freeform 226">
              <a:extLst>
                <a:ext uri="{FF2B5EF4-FFF2-40B4-BE49-F238E27FC236}">
                  <a16:creationId xmlns:a16="http://schemas.microsoft.com/office/drawing/2014/main" id="{4CCBA60D-F459-41D9-89EE-35FC3A1B7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9357" y="2747506"/>
              <a:ext cx="61527" cy="46815"/>
            </a:xfrm>
            <a:custGeom>
              <a:avLst/>
              <a:gdLst/>
              <a:ahLst/>
              <a:cxnLst>
                <a:cxn ang="0">
                  <a:pos x="13" y="35"/>
                </a:cxn>
                <a:cxn ang="0">
                  <a:pos x="33" y="35"/>
                </a:cxn>
                <a:cxn ang="0">
                  <a:pos x="33" y="22"/>
                </a:cxn>
                <a:cxn ang="0">
                  <a:pos x="46" y="22"/>
                </a:cxn>
                <a:cxn ang="0">
                  <a:pos x="46" y="11"/>
                </a:cxn>
                <a:cxn ang="0">
                  <a:pos x="33" y="11"/>
                </a:cxn>
                <a:cxn ang="0">
                  <a:pos x="33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22"/>
                </a:cxn>
                <a:cxn ang="0">
                  <a:pos x="13" y="22"/>
                </a:cxn>
                <a:cxn ang="0">
                  <a:pos x="13" y="35"/>
                </a:cxn>
              </a:cxnLst>
              <a:rect l="0" t="0" r="r" b="b"/>
              <a:pathLst>
                <a:path w="46" h="35">
                  <a:moveTo>
                    <a:pt x="13" y="35"/>
                  </a:moveTo>
                  <a:lnTo>
                    <a:pt x="33" y="35"/>
                  </a:lnTo>
                  <a:lnTo>
                    <a:pt x="33" y="22"/>
                  </a:lnTo>
                  <a:lnTo>
                    <a:pt x="46" y="22"/>
                  </a:lnTo>
                  <a:lnTo>
                    <a:pt x="46" y="11"/>
                  </a:lnTo>
                  <a:lnTo>
                    <a:pt x="33" y="11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3" y="35"/>
                  </a:lnTo>
                  <a:close/>
                </a:path>
              </a:pathLst>
            </a:cu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3" name="Freeform 227">
              <a:extLst>
                <a:ext uri="{FF2B5EF4-FFF2-40B4-BE49-F238E27FC236}">
                  <a16:creationId xmlns:a16="http://schemas.microsoft.com/office/drawing/2014/main" id="{CAEB12DA-33F6-418F-BBD2-35831FCE93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1716" y="2715405"/>
              <a:ext cx="256810" cy="246109"/>
            </a:xfrm>
            <a:custGeom>
              <a:avLst/>
              <a:gdLst/>
              <a:ahLst/>
              <a:cxnLst>
                <a:cxn ang="0">
                  <a:pos x="106" y="56"/>
                </a:cxn>
                <a:cxn ang="0">
                  <a:pos x="106" y="56"/>
                </a:cxn>
                <a:cxn ang="0">
                  <a:pos x="92" y="32"/>
                </a:cxn>
                <a:cxn ang="0">
                  <a:pos x="97" y="0"/>
                </a:cxn>
                <a:cxn ang="0">
                  <a:pos x="24" y="0"/>
                </a:cxn>
                <a:cxn ang="0">
                  <a:pos x="29" y="34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3" y="87"/>
                </a:cxn>
                <a:cxn ang="0">
                  <a:pos x="10" y="85"/>
                </a:cxn>
                <a:cxn ang="0">
                  <a:pos x="19" y="76"/>
                </a:cxn>
                <a:cxn ang="0">
                  <a:pos x="62" y="116"/>
                </a:cxn>
                <a:cxn ang="0">
                  <a:pos x="103" y="79"/>
                </a:cxn>
                <a:cxn ang="0">
                  <a:pos x="111" y="85"/>
                </a:cxn>
                <a:cxn ang="0">
                  <a:pos x="117" y="87"/>
                </a:cxn>
                <a:cxn ang="0">
                  <a:pos x="106" y="56"/>
                </a:cxn>
                <a:cxn ang="0">
                  <a:pos x="88" y="8"/>
                </a:cxn>
                <a:cxn ang="0">
                  <a:pos x="83" y="44"/>
                </a:cxn>
                <a:cxn ang="0">
                  <a:pos x="38" y="44"/>
                </a:cxn>
                <a:cxn ang="0">
                  <a:pos x="32" y="8"/>
                </a:cxn>
                <a:cxn ang="0">
                  <a:pos x="88" y="8"/>
                </a:cxn>
                <a:cxn ang="0">
                  <a:pos x="98" y="71"/>
                </a:cxn>
                <a:cxn ang="0">
                  <a:pos x="62" y="109"/>
                </a:cxn>
                <a:cxn ang="0">
                  <a:pos x="25" y="71"/>
                </a:cxn>
                <a:cxn ang="0">
                  <a:pos x="24" y="65"/>
                </a:cxn>
                <a:cxn ang="0">
                  <a:pos x="53" y="51"/>
                </a:cxn>
                <a:cxn ang="0">
                  <a:pos x="71" y="51"/>
                </a:cxn>
                <a:cxn ang="0">
                  <a:pos x="99" y="65"/>
                </a:cxn>
                <a:cxn ang="0">
                  <a:pos x="98" y="71"/>
                </a:cxn>
              </a:cxnLst>
              <a:rect l="0" t="0" r="r" b="b"/>
              <a:pathLst>
                <a:path w="121" h="116">
                  <a:moveTo>
                    <a:pt x="106" y="56"/>
                  </a:moveTo>
                  <a:cubicBezTo>
                    <a:pt x="106" y="56"/>
                    <a:pt x="106" y="56"/>
                    <a:pt x="106" y="56"/>
                  </a:cubicBezTo>
                  <a:cubicBezTo>
                    <a:pt x="105" y="46"/>
                    <a:pt x="100" y="38"/>
                    <a:pt x="92" y="3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3" y="39"/>
                    <a:pt x="19" y="46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5" y="60"/>
                    <a:pt x="0" y="74"/>
                    <a:pt x="3" y="87"/>
                  </a:cubicBezTo>
                  <a:cubicBezTo>
                    <a:pt x="5" y="87"/>
                    <a:pt x="8" y="86"/>
                    <a:pt x="10" y="85"/>
                  </a:cubicBezTo>
                  <a:cubicBezTo>
                    <a:pt x="14" y="83"/>
                    <a:pt x="17" y="80"/>
                    <a:pt x="19" y="76"/>
                  </a:cubicBezTo>
                  <a:cubicBezTo>
                    <a:pt x="25" y="97"/>
                    <a:pt x="41" y="116"/>
                    <a:pt x="62" y="116"/>
                  </a:cubicBezTo>
                  <a:cubicBezTo>
                    <a:pt x="81" y="116"/>
                    <a:pt x="97" y="98"/>
                    <a:pt x="103" y="79"/>
                  </a:cubicBezTo>
                  <a:cubicBezTo>
                    <a:pt x="105" y="81"/>
                    <a:pt x="108" y="84"/>
                    <a:pt x="111" y="85"/>
                  </a:cubicBezTo>
                  <a:cubicBezTo>
                    <a:pt x="113" y="86"/>
                    <a:pt x="115" y="87"/>
                    <a:pt x="117" y="87"/>
                  </a:cubicBezTo>
                  <a:cubicBezTo>
                    <a:pt x="121" y="76"/>
                    <a:pt x="116" y="63"/>
                    <a:pt x="106" y="56"/>
                  </a:cubicBezTo>
                  <a:close/>
                  <a:moveTo>
                    <a:pt x="88" y="8"/>
                  </a:moveTo>
                  <a:cubicBezTo>
                    <a:pt x="83" y="44"/>
                    <a:pt x="83" y="44"/>
                    <a:pt x="83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88" y="8"/>
                  </a:lnTo>
                  <a:close/>
                  <a:moveTo>
                    <a:pt x="98" y="71"/>
                  </a:moveTo>
                  <a:cubicBezTo>
                    <a:pt x="93" y="90"/>
                    <a:pt x="79" y="109"/>
                    <a:pt x="62" y="109"/>
                  </a:cubicBezTo>
                  <a:cubicBezTo>
                    <a:pt x="43" y="109"/>
                    <a:pt x="30" y="89"/>
                    <a:pt x="25" y="71"/>
                  </a:cubicBezTo>
                  <a:cubicBezTo>
                    <a:pt x="25" y="69"/>
                    <a:pt x="24" y="67"/>
                    <a:pt x="24" y="65"/>
                  </a:cubicBezTo>
                  <a:cubicBezTo>
                    <a:pt x="36" y="65"/>
                    <a:pt x="46" y="59"/>
                    <a:pt x="53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8" y="59"/>
                    <a:pt x="88" y="65"/>
                    <a:pt x="99" y="65"/>
                  </a:cubicBezTo>
                  <a:cubicBezTo>
                    <a:pt x="99" y="67"/>
                    <a:pt x="99" y="69"/>
                    <a:pt x="98" y="71"/>
                  </a:cubicBezTo>
                  <a:close/>
                </a:path>
              </a:pathLst>
            </a:custGeom>
            <a:solidFill>
              <a:srgbClr val="333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2833B2-5CFF-47D9-BD45-3FB851BF3FF9}"/>
              </a:ext>
            </a:extLst>
          </p:cNvPr>
          <p:cNvGrpSpPr/>
          <p:nvPr userDrawn="1"/>
        </p:nvGrpSpPr>
        <p:grpSpPr>
          <a:xfrm>
            <a:off x="10825216" y="6136093"/>
            <a:ext cx="969534" cy="320041"/>
            <a:chOff x="8609837" y="5074367"/>
            <a:chExt cx="1448852" cy="478263"/>
          </a:xfrm>
        </p:grpSpPr>
        <p:sp>
          <p:nvSpPr>
            <p:cNvPr id="41" name="KLJSD">
              <a:extLst>
                <a:ext uri="{FF2B5EF4-FFF2-40B4-BE49-F238E27FC236}">
                  <a16:creationId xmlns:a16="http://schemas.microsoft.com/office/drawing/2014/main" id="{3F8A5765-A472-46DB-B699-32478BEE02E9}"/>
                </a:ext>
              </a:extLst>
            </p:cNvPr>
            <p:cNvSpPr/>
            <p:nvPr/>
          </p:nvSpPr>
          <p:spPr>
            <a:xfrm flipH="1">
              <a:off x="9095132" y="5074367"/>
              <a:ext cx="478263" cy="478263"/>
            </a:xfrm>
            <a:prstGeom prst="roundRect">
              <a:avLst>
                <a:gd name="adj" fmla="val 17667"/>
              </a:avLst>
            </a:prstGeom>
            <a:solidFill>
              <a:srgbClr val="F34165"/>
            </a:solidFill>
            <a:ln w="19050">
              <a:solidFill>
                <a:srgbClr val="333F50"/>
              </a:solidFill>
            </a:ln>
            <a:effectLst>
              <a:outerShdw blurRad="152400" dist="38100" dir="5400000" algn="t" rotWithShape="0">
                <a:srgbClr val="F34165">
                  <a:alpha val="4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rtlCol="0" anchor="ctr"/>
            <a:lstStyle/>
            <a:p>
              <a:pPr algn="ctr"/>
              <a:endParaRPr lang="ko-KR" altLang="en-US" sz="1600" dirty="0">
                <a:solidFill>
                  <a:prstClr val="white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3BC28AD-0719-4017-8D27-D6C50710959E}"/>
                </a:ext>
              </a:extLst>
            </p:cNvPr>
            <p:cNvGrpSpPr/>
            <p:nvPr/>
          </p:nvGrpSpPr>
          <p:grpSpPr>
            <a:xfrm>
              <a:off x="9698964" y="5127879"/>
              <a:ext cx="359725" cy="396978"/>
              <a:chOff x="9698964" y="5127879"/>
              <a:chExt cx="359725" cy="396978"/>
            </a:xfrm>
          </p:grpSpPr>
          <p:sp>
            <p:nvSpPr>
              <p:cNvPr id="46" name="Rectangle 45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680A58D7-43E4-4906-BCE5-CD736F75241F}"/>
                  </a:ext>
                </a:extLst>
              </p:cNvPr>
              <p:cNvSpPr/>
              <p:nvPr/>
            </p:nvSpPr>
            <p:spPr>
              <a:xfrm>
                <a:off x="9698964" y="5127879"/>
                <a:ext cx="359725" cy="3969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47" name="Freeform 117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9780E165-F859-401F-A9F2-F37B0AFCC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8964" y="5133827"/>
                <a:ext cx="359725" cy="371238"/>
              </a:xfrm>
              <a:custGeom>
                <a:avLst/>
                <a:gdLst>
                  <a:gd name="T0" fmla="*/ 164810 w 458"/>
                  <a:gd name="T1" fmla="*/ 79795 h 472"/>
                  <a:gd name="T2" fmla="*/ 164810 w 458"/>
                  <a:gd name="T3" fmla="*/ 79795 h 472"/>
                  <a:gd name="T4" fmla="*/ 85110 w 458"/>
                  <a:gd name="T5" fmla="*/ 5416 h 472"/>
                  <a:gd name="T6" fmla="*/ 74291 w 458"/>
                  <a:gd name="T7" fmla="*/ 5416 h 472"/>
                  <a:gd name="T8" fmla="*/ 74291 w 458"/>
                  <a:gd name="T9" fmla="*/ 15887 h 472"/>
                  <a:gd name="T10" fmla="*/ 148582 w 458"/>
                  <a:gd name="T11" fmla="*/ 84850 h 472"/>
                  <a:gd name="T12" fmla="*/ 74291 w 458"/>
                  <a:gd name="T13" fmla="*/ 159590 h 472"/>
                  <a:gd name="T14" fmla="*/ 74291 w 458"/>
                  <a:gd name="T15" fmla="*/ 170061 h 472"/>
                  <a:gd name="T16" fmla="*/ 85110 w 458"/>
                  <a:gd name="T17" fmla="*/ 170061 h 472"/>
                  <a:gd name="T18" fmla="*/ 164810 w 458"/>
                  <a:gd name="T19" fmla="*/ 90266 h 472"/>
                  <a:gd name="T20" fmla="*/ 164810 w 458"/>
                  <a:gd name="T21" fmla="*/ 84850 h 472"/>
                  <a:gd name="T22" fmla="*/ 164810 w 458"/>
                  <a:gd name="T23" fmla="*/ 79795 h 472"/>
                  <a:gd name="T24" fmla="*/ 79700 w 458"/>
                  <a:gd name="T25" fmla="*/ 84850 h 472"/>
                  <a:gd name="T26" fmla="*/ 79700 w 458"/>
                  <a:gd name="T27" fmla="*/ 84850 h 472"/>
                  <a:gd name="T28" fmla="*/ 79700 w 458"/>
                  <a:gd name="T29" fmla="*/ 79795 h 472"/>
                  <a:gd name="T30" fmla="*/ 15868 w 458"/>
                  <a:gd name="T31" fmla="*/ 15887 h 472"/>
                  <a:gd name="T32" fmla="*/ 5410 w 458"/>
                  <a:gd name="T33" fmla="*/ 15887 h 472"/>
                  <a:gd name="T34" fmla="*/ 5410 w 458"/>
                  <a:gd name="T35" fmla="*/ 26719 h 472"/>
                  <a:gd name="T36" fmla="*/ 63832 w 458"/>
                  <a:gd name="T37" fmla="*/ 84850 h 472"/>
                  <a:gd name="T38" fmla="*/ 5410 w 458"/>
                  <a:gd name="T39" fmla="*/ 143342 h 472"/>
                  <a:gd name="T40" fmla="*/ 5410 w 458"/>
                  <a:gd name="T41" fmla="*/ 154174 h 472"/>
                  <a:gd name="T42" fmla="*/ 15868 w 458"/>
                  <a:gd name="T43" fmla="*/ 154174 h 472"/>
                  <a:gd name="T44" fmla="*/ 79700 w 458"/>
                  <a:gd name="T45" fmla="*/ 90266 h 472"/>
                  <a:gd name="T46" fmla="*/ 79700 w 458"/>
                  <a:gd name="T47" fmla="*/ 84850 h 4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58" h="472">
                    <a:moveTo>
                      <a:pt x="457" y="221"/>
                    </a:moveTo>
                    <a:lnTo>
                      <a:pt x="457" y="221"/>
                    </a:lnTo>
                    <a:cubicBezTo>
                      <a:pt x="236" y="15"/>
                      <a:pt x="236" y="15"/>
                      <a:pt x="236" y="15"/>
                    </a:cubicBezTo>
                    <a:cubicBezTo>
                      <a:pt x="236" y="0"/>
                      <a:pt x="221" y="0"/>
                      <a:pt x="206" y="15"/>
                    </a:cubicBezTo>
                    <a:cubicBezTo>
                      <a:pt x="206" y="15"/>
                      <a:pt x="206" y="30"/>
                      <a:pt x="206" y="44"/>
                    </a:cubicBezTo>
                    <a:cubicBezTo>
                      <a:pt x="412" y="235"/>
                      <a:pt x="412" y="235"/>
                      <a:pt x="412" y="235"/>
                    </a:cubicBezTo>
                    <a:cubicBezTo>
                      <a:pt x="206" y="442"/>
                      <a:pt x="206" y="442"/>
                      <a:pt x="206" y="442"/>
                    </a:cubicBezTo>
                    <a:cubicBezTo>
                      <a:pt x="206" y="456"/>
                      <a:pt x="206" y="456"/>
                      <a:pt x="206" y="471"/>
                    </a:cubicBezTo>
                    <a:cubicBezTo>
                      <a:pt x="221" y="471"/>
                      <a:pt x="236" y="471"/>
                      <a:pt x="236" y="471"/>
                    </a:cubicBezTo>
                    <a:cubicBezTo>
                      <a:pt x="457" y="250"/>
                      <a:pt x="457" y="250"/>
                      <a:pt x="457" y="250"/>
                    </a:cubicBezTo>
                    <a:cubicBezTo>
                      <a:pt x="457" y="250"/>
                      <a:pt x="457" y="250"/>
                      <a:pt x="457" y="235"/>
                    </a:cubicBezTo>
                    <a:cubicBezTo>
                      <a:pt x="457" y="235"/>
                      <a:pt x="457" y="235"/>
                      <a:pt x="457" y="221"/>
                    </a:cubicBezTo>
                    <a:close/>
                    <a:moveTo>
                      <a:pt x="221" y="235"/>
                    </a:moveTo>
                    <a:lnTo>
                      <a:pt x="221" y="235"/>
                    </a:lnTo>
                    <a:cubicBezTo>
                      <a:pt x="221" y="235"/>
                      <a:pt x="221" y="235"/>
                      <a:pt x="221" y="22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30" y="44"/>
                      <a:pt x="15" y="44"/>
                      <a:pt x="15" y="44"/>
                    </a:cubicBezTo>
                    <a:cubicBezTo>
                      <a:pt x="0" y="59"/>
                      <a:pt x="0" y="74"/>
                      <a:pt x="15" y="74"/>
                    </a:cubicBezTo>
                    <a:cubicBezTo>
                      <a:pt x="177" y="235"/>
                      <a:pt x="177" y="235"/>
                      <a:pt x="177" y="235"/>
                    </a:cubicBezTo>
                    <a:cubicBezTo>
                      <a:pt x="15" y="397"/>
                      <a:pt x="15" y="397"/>
                      <a:pt x="15" y="397"/>
                    </a:cubicBezTo>
                    <a:cubicBezTo>
                      <a:pt x="0" y="412"/>
                      <a:pt x="0" y="427"/>
                      <a:pt x="15" y="427"/>
                    </a:cubicBezTo>
                    <a:cubicBezTo>
                      <a:pt x="15" y="442"/>
                      <a:pt x="30" y="442"/>
                      <a:pt x="44" y="427"/>
                    </a:cubicBezTo>
                    <a:cubicBezTo>
                      <a:pt x="221" y="250"/>
                      <a:pt x="221" y="250"/>
                      <a:pt x="221" y="250"/>
                    </a:cubicBezTo>
                    <a:cubicBezTo>
                      <a:pt x="221" y="250"/>
                      <a:pt x="221" y="250"/>
                      <a:pt x="221" y="235"/>
                    </a:cubicBezTo>
                    <a:close/>
                  </a:path>
                </a:pathLst>
              </a:custGeom>
              <a:solidFill>
                <a:srgbClr val="333F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87B049E-51D2-4767-A907-5C3645376FAB}"/>
                </a:ext>
              </a:extLst>
            </p:cNvPr>
            <p:cNvGrpSpPr/>
            <p:nvPr/>
          </p:nvGrpSpPr>
          <p:grpSpPr>
            <a:xfrm>
              <a:off x="8609837" y="5127879"/>
              <a:ext cx="359726" cy="396978"/>
              <a:chOff x="8609837" y="5127879"/>
              <a:chExt cx="359726" cy="396978"/>
            </a:xfrm>
          </p:grpSpPr>
          <p:sp>
            <p:nvSpPr>
              <p:cNvPr id="44" name="Rectangle 43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3CD08CBD-2A6E-4DC8-8F31-06FD14E23AEC}"/>
                  </a:ext>
                </a:extLst>
              </p:cNvPr>
              <p:cNvSpPr/>
              <p:nvPr/>
            </p:nvSpPr>
            <p:spPr>
              <a:xfrm>
                <a:off x="8609837" y="5127879"/>
                <a:ext cx="359725" cy="3969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45" name="Freeform 11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6F438332-95C5-4C5B-837C-ACFE09848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9838" y="5127879"/>
                <a:ext cx="359725" cy="371238"/>
              </a:xfrm>
              <a:custGeom>
                <a:avLst/>
                <a:gdLst>
                  <a:gd name="T0" fmla="*/ 15868 w 458"/>
                  <a:gd name="T1" fmla="*/ 84850 h 472"/>
                  <a:gd name="T2" fmla="*/ 15868 w 458"/>
                  <a:gd name="T3" fmla="*/ 84850 h 472"/>
                  <a:gd name="T4" fmla="*/ 90519 w 458"/>
                  <a:gd name="T5" fmla="*/ 15887 h 472"/>
                  <a:gd name="T6" fmla="*/ 90519 w 458"/>
                  <a:gd name="T7" fmla="*/ 5416 h 472"/>
                  <a:gd name="T8" fmla="*/ 79700 w 458"/>
                  <a:gd name="T9" fmla="*/ 5416 h 472"/>
                  <a:gd name="T10" fmla="*/ 5410 w 458"/>
                  <a:gd name="T11" fmla="*/ 79795 h 472"/>
                  <a:gd name="T12" fmla="*/ 0 w 458"/>
                  <a:gd name="T13" fmla="*/ 84850 h 472"/>
                  <a:gd name="T14" fmla="*/ 5410 w 458"/>
                  <a:gd name="T15" fmla="*/ 90266 h 472"/>
                  <a:gd name="T16" fmla="*/ 79700 w 458"/>
                  <a:gd name="T17" fmla="*/ 170061 h 472"/>
                  <a:gd name="T18" fmla="*/ 90519 w 458"/>
                  <a:gd name="T19" fmla="*/ 170061 h 472"/>
                  <a:gd name="T20" fmla="*/ 90519 w 458"/>
                  <a:gd name="T21" fmla="*/ 159590 h 472"/>
                  <a:gd name="T22" fmla="*/ 15868 w 458"/>
                  <a:gd name="T23" fmla="*/ 84850 h 472"/>
                  <a:gd name="T24" fmla="*/ 106027 w 458"/>
                  <a:gd name="T25" fmla="*/ 84850 h 472"/>
                  <a:gd name="T26" fmla="*/ 106027 w 458"/>
                  <a:gd name="T27" fmla="*/ 84850 h 472"/>
                  <a:gd name="T28" fmla="*/ 164810 w 458"/>
                  <a:gd name="T29" fmla="*/ 26719 h 472"/>
                  <a:gd name="T30" fmla="*/ 164810 w 458"/>
                  <a:gd name="T31" fmla="*/ 15887 h 472"/>
                  <a:gd name="T32" fmla="*/ 153991 w 458"/>
                  <a:gd name="T33" fmla="*/ 15887 h 472"/>
                  <a:gd name="T34" fmla="*/ 90519 w 458"/>
                  <a:gd name="T35" fmla="*/ 79795 h 472"/>
                  <a:gd name="T36" fmla="*/ 85110 w 458"/>
                  <a:gd name="T37" fmla="*/ 84850 h 472"/>
                  <a:gd name="T38" fmla="*/ 90519 w 458"/>
                  <a:gd name="T39" fmla="*/ 90266 h 472"/>
                  <a:gd name="T40" fmla="*/ 153991 w 458"/>
                  <a:gd name="T41" fmla="*/ 154174 h 472"/>
                  <a:gd name="T42" fmla="*/ 164810 w 458"/>
                  <a:gd name="T43" fmla="*/ 154174 h 472"/>
                  <a:gd name="T44" fmla="*/ 164810 w 458"/>
                  <a:gd name="T45" fmla="*/ 143342 h 472"/>
                  <a:gd name="T46" fmla="*/ 106027 w 458"/>
                  <a:gd name="T47" fmla="*/ 84850 h 4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58" h="472">
                    <a:moveTo>
                      <a:pt x="44" y="235"/>
                    </a:moveTo>
                    <a:lnTo>
                      <a:pt x="44" y="235"/>
                    </a:lnTo>
                    <a:cubicBezTo>
                      <a:pt x="251" y="44"/>
                      <a:pt x="251" y="44"/>
                      <a:pt x="251" y="44"/>
                    </a:cubicBezTo>
                    <a:cubicBezTo>
                      <a:pt x="265" y="30"/>
                      <a:pt x="265" y="15"/>
                      <a:pt x="251" y="15"/>
                    </a:cubicBezTo>
                    <a:cubicBezTo>
                      <a:pt x="251" y="0"/>
                      <a:pt x="236" y="0"/>
                      <a:pt x="221" y="15"/>
                    </a:cubicBezTo>
                    <a:cubicBezTo>
                      <a:pt x="15" y="221"/>
                      <a:pt x="15" y="221"/>
                      <a:pt x="15" y="221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50"/>
                      <a:pt x="0" y="250"/>
                      <a:pt x="15" y="250"/>
                    </a:cubicBezTo>
                    <a:cubicBezTo>
                      <a:pt x="221" y="471"/>
                      <a:pt x="221" y="471"/>
                      <a:pt x="221" y="471"/>
                    </a:cubicBezTo>
                    <a:cubicBezTo>
                      <a:pt x="236" y="471"/>
                      <a:pt x="251" y="471"/>
                      <a:pt x="251" y="471"/>
                    </a:cubicBezTo>
                    <a:cubicBezTo>
                      <a:pt x="265" y="456"/>
                      <a:pt x="265" y="456"/>
                      <a:pt x="251" y="442"/>
                    </a:cubicBezTo>
                    <a:lnTo>
                      <a:pt x="44" y="235"/>
                    </a:lnTo>
                    <a:close/>
                    <a:moveTo>
                      <a:pt x="294" y="235"/>
                    </a:moveTo>
                    <a:lnTo>
                      <a:pt x="294" y="235"/>
                    </a:lnTo>
                    <a:cubicBezTo>
                      <a:pt x="457" y="74"/>
                      <a:pt x="457" y="74"/>
                      <a:pt x="457" y="74"/>
                    </a:cubicBezTo>
                    <a:cubicBezTo>
                      <a:pt x="457" y="74"/>
                      <a:pt x="457" y="59"/>
                      <a:pt x="457" y="44"/>
                    </a:cubicBezTo>
                    <a:cubicBezTo>
                      <a:pt x="442" y="44"/>
                      <a:pt x="427" y="44"/>
                      <a:pt x="427" y="44"/>
                    </a:cubicBezTo>
                    <a:cubicBezTo>
                      <a:pt x="251" y="221"/>
                      <a:pt x="251" y="221"/>
                      <a:pt x="251" y="221"/>
                    </a:cubicBezTo>
                    <a:cubicBezTo>
                      <a:pt x="251" y="235"/>
                      <a:pt x="236" y="235"/>
                      <a:pt x="236" y="235"/>
                    </a:cubicBezTo>
                    <a:cubicBezTo>
                      <a:pt x="236" y="250"/>
                      <a:pt x="251" y="250"/>
                      <a:pt x="251" y="250"/>
                    </a:cubicBezTo>
                    <a:cubicBezTo>
                      <a:pt x="427" y="427"/>
                      <a:pt x="427" y="427"/>
                      <a:pt x="427" y="427"/>
                    </a:cubicBezTo>
                    <a:cubicBezTo>
                      <a:pt x="427" y="442"/>
                      <a:pt x="442" y="442"/>
                      <a:pt x="457" y="427"/>
                    </a:cubicBezTo>
                    <a:cubicBezTo>
                      <a:pt x="457" y="427"/>
                      <a:pt x="457" y="412"/>
                      <a:pt x="457" y="397"/>
                    </a:cubicBezTo>
                    <a:lnTo>
                      <a:pt x="294" y="235"/>
                    </a:lnTo>
                    <a:close/>
                  </a:path>
                </a:pathLst>
              </a:custGeom>
              <a:solidFill>
                <a:srgbClr val="333F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/>
              </a:p>
            </p:txBody>
          </p:sp>
        </p:grpSp>
      </p:grp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C4239378-DA39-4548-A76C-3E4707DCD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961" y="6129127"/>
            <a:ext cx="320044" cy="33397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fa-IR" sz="1400" kern="1200" smtClean="0">
                <a:solidFill>
                  <a:prstClr val="white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defRPr>
            </a:lvl1pPr>
          </a:lstStyle>
          <a:p>
            <a:fld id="{515A1170-5F23-45CF-98D6-9A2C1B5D3B32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2" name="Rectangle 1">
            <a:hlinkClick r:id="rId8" action="ppaction://hlinksldjump"/>
            <a:extLst>
              <a:ext uri="{FF2B5EF4-FFF2-40B4-BE49-F238E27FC236}">
                <a16:creationId xmlns:a16="http://schemas.microsoft.com/office/drawing/2014/main" id="{00BA4A36-9536-1962-D939-96D052555FD5}"/>
              </a:ext>
            </a:extLst>
          </p:cNvPr>
          <p:cNvSpPr/>
          <p:nvPr userDrawn="1"/>
        </p:nvSpPr>
        <p:spPr>
          <a:xfrm>
            <a:off x="10691814" y="148139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kern="12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عنوان اول</a:t>
            </a:r>
            <a:endParaRPr lang="ko-KR" altLang="en-US" sz="1100" kern="12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9107CCDC-4070-05B0-0835-9C7318F723E5}"/>
              </a:ext>
            </a:extLst>
          </p:cNvPr>
          <p:cNvSpPr/>
          <p:nvPr userDrawn="1"/>
        </p:nvSpPr>
        <p:spPr>
          <a:xfrm>
            <a:off x="10691814" y="214792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عنوان دوم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9395B58B-C2ED-A0B6-6E34-BAA844B39B99}"/>
              </a:ext>
            </a:extLst>
          </p:cNvPr>
          <p:cNvSpPr/>
          <p:nvPr userDrawn="1"/>
        </p:nvSpPr>
        <p:spPr>
          <a:xfrm>
            <a:off x="10691814" y="281445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بررسی خطر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D686129B-C87D-C3E8-299D-A710916999B0}"/>
              </a:ext>
            </a:extLst>
          </p:cNvPr>
          <p:cNvSpPr/>
          <p:nvPr userDrawn="1"/>
        </p:nvSpPr>
        <p:spPr>
          <a:xfrm>
            <a:off x="10691814" y="3480988"/>
            <a:ext cx="8673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تبدیل افکار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  <a:p>
            <a:pPr lvl="0" algn="ctr" latinLnBrk="1">
              <a:defRPr/>
            </a:pP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4" name="Rectangle 33">
            <a:hlinkClick r:id="rId5" action="ppaction://hlinksldjump"/>
            <a:extLst>
              <a:ext uri="{FF2B5EF4-FFF2-40B4-BE49-F238E27FC236}">
                <a16:creationId xmlns:a16="http://schemas.microsoft.com/office/drawing/2014/main" id="{F06AE689-421F-DD28-97E7-A649CDE1B097}"/>
              </a:ext>
            </a:extLst>
          </p:cNvPr>
          <p:cNvSpPr/>
          <p:nvPr userDrawn="1"/>
        </p:nvSpPr>
        <p:spPr>
          <a:xfrm>
            <a:off x="10691814" y="414751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پیشگیری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5" name="Rectangle 34">
            <a:hlinkClick r:id="rId6" action="ppaction://hlinksldjump"/>
            <a:extLst>
              <a:ext uri="{FF2B5EF4-FFF2-40B4-BE49-F238E27FC236}">
                <a16:creationId xmlns:a16="http://schemas.microsoft.com/office/drawing/2014/main" id="{CA6ADC4D-6CF7-653C-DB19-84F0E04BF53F}"/>
              </a:ext>
            </a:extLst>
          </p:cNvPr>
          <p:cNvSpPr/>
          <p:nvPr userDrawn="1"/>
        </p:nvSpPr>
        <p:spPr>
          <a:xfrm>
            <a:off x="10691814" y="4814048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algn="ctr" defTabSz="914400" rtl="0" eaLnBrk="1" latinLnBrk="1" hangingPunct="1">
              <a:defRPr/>
            </a:pPr>
            <a:r>
              <a:rPr lang="fa-IR" altLang="ko-KR" sz="1100" kern="1200" dirty="0">
                <a:solidFill>
                  <a:srgbClr val="F2F2F2"/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خانواده</a:t>
            </a:r>
            <a:endParaRPr lang="ko-KR" altLang="en-US" sz="1100" kern="1200" dirty="0">
              <a:solidFill>
                <a:srgbClr val="F2F2F2"/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36" name="Rectangle 35">
            <a:hlinkClick r:id="rId7" action="ppaction://hlinksldjump"/>
            <a:extLst>
              <a:ext uri="{FF2B5EF4-FFF2-40B4-BE49-F238E27FC236}">
                <a16:creationId xmlns:a16="http://schemas.microsoft.com/office/drawing/2014/main" id="{F65897CE-8173-DA18-C39D-835EE701370D}"/>
              </a:ext>
            </a:extLst>
          </p:cNvPr>
          <p:cNvSpPr/>
          <p:nvPr userDrawn="1"/>
        </p:nvSpPr>
        <p:spPr>
          <a:xfrm>
            <a:off x="10691814" y="5480576"/>
            <a:ext cx="86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1100" dirty="0">
                <a:solidFill>
                  <a:srgbClr val="44546A">
                    <a:lumMod val="75000"/>
                  </a:srgbClr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باورها</a:t>
            </a:r>
            <a:endParaRPr lang="ko-KR" altLang="en-US" sz="1100" dirty="0">
              <a:solidFill>
                <a:srgbClr val="44546A">
                  <a:lumMod val="75000"/>
                </a:srgbClr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BBAAB22-A398-B73E-5924-68467BEF0DE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014" y="415486"/>
            <a:ext cx="752421" cy="79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92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C1DD-6696-4F97-925D-10660A4E9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CC2F9-598C-4BD5-B3D4-522885E45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B82C1-FD9A-4A4B-9907-23CCDECC1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14923-AFCD-4A4B-90C1-748064A6C8C3}" type="datetimeFigureOut">
              <a:rPr lang="fa-IR" smtClean="0"/>
              <a:t>16/07/1447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05846-A077-407C-A81A-0806B20A3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358A0-222B-4AE5-96AA-3C2B4E14F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A1170-5F23-45CF-98D6-9A2C1B5D3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966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0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50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656" r:id="rId23"/>
    <p:sldLayoutId id="2147483657" r:id="rId24"/>
    <p:sldLayoutId id="2147483658" r:id="rId25"/>
    <p:sldLayoutId id="214748365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heic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170">
            <a:extLst>
              <a:ext uri="{FF2B5EF4-FFF2-40B4-BE49-F238E27FC236}">
                <a16:creationId xmlns:a16="http://schemas.microsoft.com/office/drawing/2014/main" id="{2326E960-163A-49FE-A6AE-01A122C8C006}"/>
              </a:ext>
            </a:extLst>
          </p:cNvPr>
          <p:cNvSpPr/>
          <p:nvPr/>
        </p:nvSpPr>
        <p:spPr>
          <a:xfrm>
            <a:off x="709146" y="1859339"/>
            <a:ext cx="5501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latinLnBrk="1">
              <a:defRPr/>
            </a:pPr>
            <a:r>
              <a:rPr lang="fa-IR" altLang="ko-KR" sz="9600" dirty="0">
                <a:solidFill>
                  <a:srgbClr val="F34165"/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به نام خدا</a:t>
            </a:r>
            <a:endParaRPr lang="ko-KR" altLang="en-US" sz="9600" dirty="0">
              <a:solidFill>
                <a:srgbClr val="F34165"/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052B096B-56DD-406D-9E99-FB4E04E34A76}"/>
              </a:ext>
            </a:extLst>
          </p:cNvPr>
          <p:cNvSpPr/>
          <p:nvPr/>
        </p:nvSpPr>
        <p:spPr>
          <a:xfrm>
            <a:off x="955957" y="3905414"/>
            <a:ext cx="5056913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bg1">
                    <a:lumMod val="50000"/>
                  </a:schemeClr>
                </a:solidFill>
                <a:latin typeface="+mj-lt"/>
                <a:cs typeface="Kohinoor Arabic Medium" panose="00000600000000000000" pitchFamily="2" charset="-78"/>
              </a:rPr>
              <a:t>خودکشی یک تشخیص یا یک اختلال نیست بلکه یک رفتار است و به معنی عمل گرفتن جان خود است.</a:t>
            </a:r>
            <a:endParaRPr lang="fa-IR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06376C-470D-6B02-CF7C-37BB77CE4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58" y="2261891"/>
            <a:ext cx="2101642" cy="2215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8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2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7771BF-D063-21DE-D2F7-EE2F06CEE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B7AD27A-7ECF-1300-85A5-EAE647FFA09B}"/>
              </a:ext>
            </a:extLst>
          </p:cNvPr>
          <p:cNvSpPr/>
          <p:nvPr/>
        </p:nvSpPr>
        <p:spPr>
          <a:xfrm>
            <a:off x="6096000" y="1238828"/>
            <a:ext cx="313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altLang="ko-KR" sz="20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وضعیت اجتماعی_اقتصادی</a:t>
            </a:r>
            <a:endParaRPr lang="en-US" altLang="ko-KR" sz="20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EF6D4E5-FCE4-6F39-6A7C-B8D91DAA97DE}"/>
              </a:ext>
            </a:extLst>
          </p:cNvPr>
          <p:cNvSpPr/>
          <p:nvPr/>
        </p:nvSpPr>
        <p:spPr>
          <a:xfrm>
            <a:off x="5694218" y="2169381"/>
            <a:ext cx="4005192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*بیکاری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*سطح سواد پایین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*فشار مالی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*روستایی بودن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F31310-B115-9A4C-3B01-AF45DC3C191A}"/>
              </a:ext>
            </a:extLst>
          </p:cNvPr>
          <p:cNvCxnSpPr>
            <a:cxnSpLocks/>
          </p:cNvCxnSpPr>
          <p:nvPr/>
        </p:nvCxnSpPr>
        <p:spPr>
          <a:xfrm flipH="1">
            <a:off x="5837583" y="1967345"/>
            <a:ext cx="3750991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C0023A3E-5450-E50B-22F9-89770DEB218D}"/>
              </a:ext>
            </a:extLst>
          </p:cNvPr>
          <p:cNvSpPr/>
          <p:nvPr/>
        </p:nvSpPr>
        <p:spPr>
          <a:xfrm>
            <a:off x="963750" y="2169381"/>
            <a:ext cx="4005192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*کارکنان مراقب بهداشتی</a:t>
            </a: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(پزشکان و پرستاران)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*دندانپزشکان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*هنرمندان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*مکانیک ها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*پرسنل نظامی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*کارگران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*وکلا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*استرس زیاد-انزوا-دسترسی راحت و...</a:t>
            </a:r>
            <a:endParaRPr lang="fa-IR" dirty="0">
              <a:solidFill>
                <a:srgbClr val="393E46"/>
              </a:solidFill>
              <a:effectLst/>
              <a:cs typeface="Kohinoor Arabic Medium" panose="00000600000000000000" pitchFamily="2" charset="-78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366EFB8-6330-4C35-4F00-81851EDC8064}"/>
              </a:ext>
            </a:extLst>
          </p:cNvPr>
          <p:cNvCxnSpPr>
            <a:cxnSpLocks/>
          </p:cNvCxnSpPr>
          <p:nvPr/>
        </p:nvCxnSpPr>
        <p:spPr>
          <a:xfrm flipH="1">
            <a:off x="1159565" y="1967345"/>
            <a:ext cx="367690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B8A87A-601D-7219-4124-32781102E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10</a:t>
            </a:fld>
            <a:endParaRPr lang="fa-I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667FDE-637B-28EA-9D27-2175A9A3ED60}"/>
              </a:ext>
            </a:extLst>
          </p:cNvPr>
          <p:cNvSpPr/>
          <p:nvPr/>
        </p:nvSpPr>
        <p:spPr>
          <a:xfrm>
            <a:off x="1230944" y="1208050"/>
            <a:ext cx="3132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altLang="ko-KR" sz="24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رسته ی شغلی</a:t>
            </a:r>
            <a:endParaRPr lang="en-US" altLang="ko-KR" sz="24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1CB1F5-C59C-1425-4C34-5265D6B7F079}"/>
              </a:ext>
            </a:extLst>
          </p:cNvPr>
          <p:cNvSpPr/>
          <p:nvPr/>
        </p:nvSpPr>
        <p:spPr>
          <a:xfrm>
            <a:off x="1345964" y="5660430"/>
            <a:ext cx="3132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altLang="ko-KR" dirty="0">
                <a:solidFill>
                  <a:srgbClr val="FF000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موارد فوق</a:t>
            </a:r>
            <a:endParaRPr lang="en-US" altLang="ko-KR" dirty="0">
              <a:solidFill>
                <a:srgbClr val="FF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485E5A-4556-D8DD-27F1-1139E447C197}"/>
              </a:ext>
            </a:extLst>
          </p:cNvPr>
          <p:cNvSpPr/>
          <p:nvPr/>
        </p:nvSpPr>
        <p:spPr>
          <a:xfrm>
            <a:off x="6146599" y="5660430"/>
            <a:ext cx="3132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altLang="ko-KR" dirty="0">
                <a:solidFill>
                  <a:srgbClr val="FF000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موارد فوق</a:t>
            </a:r>
            <a:endParaRPr lang="en-US" altLang="ko-KR" dirty="0">
              <a:solidFill>
                <a:srgbClr val="FF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17644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DAF7F4-85C9-D922-D870-5209DA184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C72721A-DC49-0649-B0D0-4038C169DB19}"/>
              </a:ext>
            </a:extLst>
          </p:cNvPr>
          <p:cNvSpPr/>
          <p:nvPr/>
        </p:nvSpPr>
        <p:spPr>
          <a:xfrm>
            <a:off x="6096000" y="1238828"/>
            <a:ext cx="313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altLang="ko-KR" sz="20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سابقه ی بیماری روان</a:t>
            </a:r>
            <a:endParaRPr lang="en-US" altLang="ko-KR" sz="20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93763E7-1CD9-E3D8-6370-6EC941352579}"/>
              </a:ext>
            </a:extLst>
          </p:cNvPr>
          <p:cNvSpPr/>
          <p:nvPr/>
        </p:nvSpPr>
        <p:spPr>
          <a:xfrm>
            <a:off x="5694218" y="2169381"/>
            <a:ext cx="4005192" cy="3734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*بیماری روان قابل تشخیص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*</a:t>
            </a:r>
            <a:r>
              <a:rPr lang="en-US" dirty="0">
                <a:solidFill>
                  <a:srgbClr val="393E46"/>
                </a:solidFill>
                <a:cs typeface="Kohinoor Arabic Medium" panose="00000600000000000000" pitchFamily="2" charset="-78"/>
              </a:rPr>
              <a:t>MDD – BD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*اختلال مصرف مواد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*اختلالات شخصیت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*اسکیزوفرنی و توهم آمرانه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*اضطراب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*شدت = میل به خودکشی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*مصرف دارو های افسردگی – بازگشت انرژی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*1 ماه اول پس از بستری شدن</a:t>
            </a:r>
          </a:p>
          <a:p>
            <a:pPr algn="just" rtl="1">
              <a:lnSpc>
                <a:spcPct val="120000"/>
              </a:lnSpc>
            </a:pPr>
            <a:endParaRPr lang="fa-IR" dirty="0">
              <a:solidFill>
                <a:srgbClr val="393E46"/>
              </a:solidFill>
              <a:cs typeface="Kohinoor Arabic Medium" panose="00000600000000000000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0A6D89-9F8C-264D-FC34-9E4A3297E43D}"/>
              </a:ext>
            </a:extLst>
          </p:cNvPr>
          <p:cNvCxnSpPr>
            <a:cxnSpLocks/>
          </p:cNvCxnSpPr>
          <p:nvPr/>
        </p:nvCxnSpPr>
        <p:spPr>
          <a:xfrm flipH="1">
            <a:off x="5837583" y="1967345"/>
            <a:ext cx="3750991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1D92925E-8789-5F3D-4F91-B28438EBFF29}"/>
              </a:ext>
            </a:extLst>
          </p:cNvPr>
          <p:cNvSpPr/>
          <p:nvPr/>
        </p:nvSpPr>
        <p:spPr>
          <a:xfrm>
            <a:off x="963750" y="2169381"/>
            <a:ext cx="4005192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*</a:t>
            </a:r>
            <a:r>
              <a:rPr lang="en-US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LGBTQ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*سابقه ی خانوادگی خودکشی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*سابقه ی قبلی خودکشی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*جوانان قربانی قلدری مجازی و واقعی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*</a:t>
            </a: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ناامیدی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*سابقه ی پ</a:t>
            </a: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رخاشگری و خشونت(گروه پرخطر – بدون بیان افکار خودکشی)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*حقارت و شرمساری(حفظ آبرو)</a:t>
            </a:r>
          </a:p>
          <a:p>
            <a:pPr algn="just" rtl="1">
              <a:lnSpc>
                <a:spcPct val="120000"/>
              </a:lnSpc>
            </a:pPr>
            <a:endParaRPr lang="fa-IR" dirty="0">
              <a:solidFill>
                <a:srgbClr val="393E46"/>
              </a:solidFill>
              <a:cs typeface="Kohinoor Arabic Medium" panose="00000600000000000000" pitchFamily="2" charset="-78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53BFAF0-EACA-0ED6-6BA3-A414D375FFC1}"/>
              </a:ext>
            </a:extLst>
          </p:cNvPr>
          <p:cNvCxnSpPr>
            <a:cxnSpLocks/>
          </p:cNvCxnSpPr>
          <p:nvPr/>
        </p:nvCxnSpPr>
        <p:spPr>
          <a:xfrm flipH="1">
            <a:off x="1159565" y="1967345"/>
            <a:ext cx="367690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8541F9-3CB7-FAEB-D804-05BA5EDAD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11</a:t>
            </a:fld>
            <a:endParaRPr lang="fa-I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ADA5E-A056-BCA5-D43D-F0BBE493F018}"/>
              </a:ext>
            </a:extLst>
          </p:cNvPr>
          <p:cNvSpPr/>
          <p:nvPr/>
        </p:nvSpPr>
        <p:spPr>
          <a:xfrm>
            <a:off x="1230944" y="1208050"/>
            <a:ext cx="3132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altLang="ko-KR" sz="24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سایر موارد</a:t>
            </a:r>
            <a:endParaRPr lang="en-US" altLang="ko-KR" sz="24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75B696-28F4-5E80-A671-CB827B0E1D89}"/>
              </a:ext>
            </a:extLst>
          </p:cNvPr>
          <p:cNvSpPr/>
          <p:nvPr/>
        </p:nvSpPr>
        <p:spPr>
          <a:xfrm>
            <a:off x="1345964" y="5660430"/>
            <a:ext cx="3132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altLang="ko-KR" dirty="0">
                <a:solidFill>
                  <a:srgbClr val="FF000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موارد فوق</a:t>
            </a:r>
            <a:endParaRPr lang="en-US" altLang="ko-KR" dirty="0">
              <a:solidFill>
                <a:srgbClr val="FF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6FE5F6-5CDD-A109-9C37-682D07B66196}"/>
              </a:ext>
            </a:extLst>
          </p:cNvPr>
          <p:cNvSpPr/>
          <p:nvPr/>
        </p:nvSpPr>
        <p:spPr>
          <a:xfrm>
            <a:off x="6146599" y="5815511"/>
            <a:ext cx="3132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altLang="ko-KR" dirty="0">
                <a:solidFill>
                  <a:srgbClr val="FF000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موارد فوق</a:t>
            </a:r>
            <a:endParaRPr lang="en-US" altLang="ko-KR" dirty="0">
              <a:solidFill>
                <a:srgbClr val="FF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5742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A77551-FFE0-6276-9E1B-04111A0A4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85B9CECD-9778-1615-AA5C-31C6271762D2}"/>
              </a:ext>
            </a:extLst>
          </p:cNvPr>
          <p:cNvSpPr/>
          <p:nvPr/>
        </p:nvSpPr>
        <p:spPr>
          <a:xfrm>
            <a:off x="6096000" y="1238828"/>
            <a:ext cx="313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altLang="ko-KR" sz="20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بیوشیمی</a:t>
            </a:r>
            <a:endParaRPr lang="en-US" altLang="ko-KR" sz="20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09B6D2A-265B-F5AB-3D74-F9617F344FBC}"/>
              </a:ext>
            </a:extLst>
          </p:cNvPr>
          <p:cNvSpPr/>
          <p:nvPr/>
        </p:nvSpPr>
        <p:spPr>
          <a:xfrm>
            <a:off x="5694218" y="2169381"/>
            <a:ext cx="4005192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*سطوح پایین امگا 3 – سروت</a:t>
            </a: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ونین-گابا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دوپامین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*افزایش </a:t>
            </a:r>
            <a:r>
              <a:rPr lang="en-US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CRH </a:t>
            </a:r>
            <a:r>
              <a:rPr lang="fa-IR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( آزاد کننده ی کورتیزول)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*پیش بینی کنند ه ی ضعیف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6B2B48-34F5-A61F-8240-CC40799B4F3F}"/>
              </a:ext>
            </a:extLst>
          </p:cNvPr>
          <p:cNvCxnSpPr>
            <a:cxnSpLocks/>
          </p:cNvCxnSpPr>
          <p:nvPr/>
        </p:nvCxnSpPr>
        <p:spPr>
          <a:xfrm flipH="1">
            <a:off x="5837583" y="1967345"/>
            <a:ext cx="3750991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E96F49-79F7-B7BA-9728-DE9310447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12</a:t>
            </a:fld>
            <a:endParaRPr lang="fa-I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F16EF3-A538-802B-C457-EBFB2439BBE9}"/>
              </a:ext>
            </a:extLst>
          </p:cNvPr>
          <p:cNvSpPr/>
          <p:nvPr/>
        </p:nvSpPr>
        <p:spPr>
          <a:xfrm>
            <a:off x="6146599" y="5815511"/>
            <a:ext cx="3132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altLang="ko-KR" dirty="0">
                <a:solidFill>
                  <a:srgbClr val="FF000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موارد فوق</a:t>
            </a:r>
            <a:endParaRPr lang="en-US" altLang="ko-KR" dirty="0">
              <a:solidFill>
                <a:srgbClr val="FF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83746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BBC7B4C-2131-465E-B4A9-4A2607362BB1}"/>
              </a:ext>
            </a:extLst>
          </p:cNvPr>
          <p:cNvGrpSpPr/>
          <p:nvPr/>
        </p:nvGrpSpPr>
        <p:grpSpPr>
          <a:xfrm>
            <a:off x="0" y="477981"/>
            <a:ext cx="11748655" cy="5902037"/>
            <a:chOff x="-4" y="159657"/>
            <a:chExt cx="13287391" cy="6698344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E32D2C76-5477-445C-BCCD-A294C5CEFB3C}"/>
                </a:ext>
              </a:extLst>
            </p:cNvPr>
            <p:cNvSpPr/>
            <p:nvPr/>
          </p:nvSpPr>
          <p:spPr>
            <a:xfrm>
              <a:off x="6863021" y="159658"/>
              <a:ext cx="6424366" cy="669834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4" name="KLSJD">
              <a:extLst>
                <a:ext uri="{FF2B5EF4-FFF2-40B4-BE49-F238E27FC236}">
                  <a16:creationId xmlns:a16="http://schemas.microsoft.com/office/drawing/2014/main" id="{CBB494E4-755C-42A1-B0D8-D3BC6A92AF2F}"/>
                </a:ext>
              </a:extLst>
            </p:cNvPr>
            <p:cNvSpPr/>
            <p:nvPr/>
          </p:nvSpPr>
          <p:spPr>
            <a:xfrm flipH="1">
              <a:off x="-4" y="159657"/>
              <a:ext cx="7826177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326E960-163A-49FE-A6AE-01A122C8C006}"/>
              </a:ext>
            </a:extLst>
          </p:cNvPr>
          <p:cNvSpPr/>
          <p:nvPr/>
        </p:nvSpPr>
        <p:spPr>
          <a:xfrm>
            <a:off x="733625" y="1859339"/>
            <a:ext cx="5933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latinLnBrk="1">
              <a:defRPr/>
            </a:pPr>
            <a:r>
              <a:rPr lang="fa-IR" altLang="ko-KR" sz="5400" dirty="0">
                <a:solidFill>
                  <a:srgbClr val="F34165"/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بررسی خطر خودکشی</a:t>
            </a:r>
            <a:endParaRPr lang="ko-KR" altLang="en-US" sz="5400" dirty="0">
              <a:solidFill>
                <a:srgbClr val="F34165"/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192" name="KLJSD">
            <a:extLst>
              <a:ext uri="{FF2B5EF4-FFF2-40B4-BE49-F238E27FC236}">
                <a16:creationId xmlns:a16="http://schemas.microsoft.com/office/drawing/2014/main" id="{8305F29D-C7AE-4331-A573-1D140FC4B13D}"/>
              </a:ext>
            </a:extLst>
          </p:cNvPr>
          <p:cNvSpPr/>
          <p:nvPr/>
        </p:nvSpPr>
        <p:spPr>
          <a:xfrm flipH="1">
            <a:off x="9095132" y="5074367"/>
            <a:ext cx="478263" cy="478263"/>
          </a:xfrm>
          <a:prstGeom prst="roundRect">
            <a:avLst>
              <a:gd name="adj" fmla="val 17667"/>
            </a:avLst>
          </a:prstGeom>
          <a:solidFill>
            <a:srgbClr val="F34165"/>
          </a:solidFill>
          <a:ln w="19050">
            <a:solidFill>
              <a:srgbClr val="333F50"/>
            </a:solidFill>
          </a:ln>
          <a:effectLst>
            <a:outerShdw blurRad="152400" dist="38100" dir="5400000" algn="t" rotWithShape="0">
              <a:srgbClr val="F34165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C0C41701-994B-4E4B-8659-46A060C66DE0}" type="slidenum">
              <a:rPr lang="fa-IR" altLang="ko-KR" sz="2000" smtClean="0">
                <a:solidFill>
                  <a:prstClr val="white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13</a:t>
            </a:fld>
            <a:endParaRPr lang="ko-KR" altLang="en-US" sz="2000" dirty="0">
              <a:solidFill>
                <a:prstClr val="white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7722A30-634D-4BE1-9716-F7FDE1B56A1B}"/>
              </a:ext>
            </a:extLst>
          </p:cNvPr>
          <p:cNvGrpSpPr/>
          <p:nvPr/>
        </p:nvGrpSpPr>
        <p:grpSpPr>
          <a:xfrm>
            <a:off x="9698964" y="5127879"/>
            <a:ext cx="359725" cy="396978"/>
            <a:chOff x="9698964" y="5127879"/>
            <a:chExt cx="359725" cy="396978"/>
          </a:xfrm>
        </p:grpSpPr>
        <p:sp>
          <p:nvSpPr>
            <p:cNvPr id="215" name="Rectangle 2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24DA349-115C-470F-A7B7-1893EA4CA3E2}"/>
                </a:ext>
              </a:extLst>
            </p:cNvPr>
            <p:cNvSpPr/>
            <p:nvPr/>
          </p:nvSpPr>
          <p:spPr>
            <a:xfrm>
              <a:off x="9698964" y="5127879"/>
              <a:ext cx="359725" cy="396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01" name="Freeform 11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4FA989D-63C0-406B-879F-99E6A1A7B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8964" y="5133827"/>
              <a:ext cx="359725" cy="371238"/>
            </a:xfrm>
            <a:custGeom>
              <a:avLst/>
              <a:gdLst>
                <a:gd name="T0" fmla="*/ 164810 w 458"/>
                <a:gd name="T1" fmla="*/ 79795 h 472"/>
                <a:gd name="T2" fmla="*/ 164810 w 458"/>
                <a:gd name="T3" fmla="*/ 79795 h 472"/>
                <a:gd name="T4" fmla="*/ 85110 w 458"/>
                <a:gd name="T5" fmla="*/ 5416 h 472"/>
                <a:gd name="T6" fmla="*/ 74291 w 458"/>
                <a:gd name="T7" fmla="*/ 5416 h 472"/>
                <a:gd name="T8" fmla="*/ 74291 w 458"/>
                <a:gd name="T9" fmla="*/ 15887 h 472"/>
                <a:gd name="T10" fmla="*/ 148582 w 458"/>
                <a:gd name="T11" fmla="*/ 84850 h 472"/>
                <a:gd name="T12" fmla="*/ 74291 w 458"/>
                <a:gd name="T13" fmla="*/ 159590 h 472"/>
                <a:gd name="T14" fmla="*/ 74291 w 458"/>
                <a:gd name="T15" fmla="*/ 170061 h 472"/>
                <a:gd name="T16" fmla="*/ 85110 w 458"/>
                <a:gd name="T17" fmla="*/ 170061 h 472"/>
                <a:gd name="T18" fmla="*/ 164810 w 458"/>
                <a:gd name="T19" fmla="*/ 90266 h 472"/>
                <a:gd name="T20" fmla="*/ 164810 w 458"/>
                <a:gd name="T21" fmla="*/ 84850 h 472"/>
                <a:gd name="T22" fmla="*/ 164810 w 458"/>
                <a:gd name="T23" fmla="*/ 79795 h 472"/>
                <a:gd name="T24" fmla="*/ 79700 w 458"/>
                <a:gd name="T25" fmla="*/ 84850 h 472"/>
                <a:gd name="T26" fmla="*/ 79700 w 458"/>
                <a:gd name="T27" fmla="*/ 84850 h 472"/>
                <a:gd name="T28" fmla="*/ 79700 w 458"/>
                <a:gd name="T29" fmla="*/ 79795 h 472"/>
                <a:gd name="T30" fmla="*/ 15868 w 458"/>
                <a:gd name="T31" fmla="*/ 15887 h 472"/>
                <a:gd name="T32" fmla="*/ 5410 w 458"/>
                <a:gd name="T33" fmla="*/ 15887 h 472"/>
                <a:gd name="T34" fmla="*/ 5410 w 458"/>
                <a:gd name="T35" fmla="*/ 26719 h 472"/>
                <a:gd name="T36" fmla="*/ 63832 w 458"/>
                <a:gd name="T37" fmla="*/ 84850 h 472"/>
                <a:gd name="T38" fmla="*/ 5410 w 458"/>
                <a:gd name="T39" fmla="*/ 143342 h 472"/>
                <a:gd name="T40" fmla="*/ 5410 w 458"/>
                <a:gd name="T41" fmla="*/ 154174 h 472"/>
                <a:gd name="T42" fmla="*/ 15868 w 458"/>
                <a:gd name="T43" fmla="*/ 154174 h 472"/>
                <a:gd name="T44" fmla="*/ 79700 w 458"/>
                <a:gd name="T45" fmla="*/ 90266 h 472"/>
                <a:gd name="T46" fmla="*/ 79700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rgbClr val="333F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2800ACA-E884-4B86-8C36-CC7D42EA4A99}"/>
              </a:ext>
            </a:extLst>
          </p:cNvPr>
          <p:cNvGrpSpPr/>
          <p:nvPr/>
        </p:nvGrpSpPr>
        <p:grpSpPr>
          <a:xfrm>
            <a:off x="8609837" y="5127879"/>
            <a:ext cx="359726" cy="396978"/>
            <a:chOff x="8609837" y="5127879"/>
            <a:chExt cx="359726" cy="396978"/>
          </a:xfrm>
        </p:grpSpPr>
        <p:sp>
          <p:nvSpPr>
            <p:cNvPr id="218" name="Rectangle 2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D882AB6-928A-4BC2-BEAC-3CCF425147FD}"/>
                </a:ext>
              </a:extLst>
            </p:cNvPr>
            <p:cNvSpPr/>
            <p:nvPr/>
          </p:nvSpPr>
          <p:spPr>
            <a:xfrm>
              <a:off x="8609837" y="5127879"/>
              <a:ext cx="359725" cy="396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02" name="Freeform 1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4CF554D-7EBC-4B56-B0C1-C731BBF21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9838" y="5127879"/>
              <a:ext cx="359725" cy="371238"/>
            </a:xfrm>
            <a:custGeom>
              <a:avLst/>
              <a:gdLst>
                <a:gd name="T0" fmla="*/ 15868 w 458"/>
                <a:gd name="T1" fmla="*/ 84850 h 472"/>
                <a:gd name="T2" fmla="*/ 15868 w 458"/>
                <a:gd name="T3" fmla="*/ 84850 h 472"/>
                <a:gd name="T4" fmla="*/ 90519 w 458"/>
                <a:gd name="T5" fmla="*/ 15887 h 472"/>
                <a:gd name="T6" fmla="*/ 90519 w 458"/>
                <a:gd name="T7" fmla="*/ 5416 h 472"/>
                <a:gd name="T8" fmla="*/ 79700 w 458"/>
                <a:gd name="T9" fmla="*/ 5416 h 472"/>
                <a:gd name="T10" fmla="*/ 5410 w 458"/>
                <a:gd name="T11" fmla="*/ 79795 h 472"/>
                <a:gd name="T12" fmla="*/ 0 w 458"/>
                <a:gd name="T13" fmla="*/ 84850 h 472"/>
                <a:gd name="T14" fmla="*/ 5410 w 458"/>
                <a:gd name="T15" fmla="*/ 90266 h 472"/>
                <a:gd name="T16" fmla="*/ 79700 w 458"/>
                <a:gd name="T17" fmla="*/ 170061 h 472"/>
                <a:gd name="T18" fmla="*/ 90519 w 458"/>
                <a:gd name="T19" fmla="*/ 170061 h 472"/>
                <a:gd name="T20" fmla="*/ 90519 w 458"/>
                <a:gd name="T21" fmla="*/ 159590 h 472"/>
                <a:gd name="T22" fmla="*/ 15868 w 458"/>
                <a:gd name="T23" fmla="*/ 84850 h 472"/>
                <a:gd name="T24" fmla="*/ 106027 w 458"/>
                <a:gd name="T25" fmla="*/ 84850 h 472"/>
                <a:gd name="T26" fmla="*/ 106027 w 458"/>
                <a:gd name="T27" fmla="*/ 84850 h 472"/>
                <a:gd name="T28" fmla="*/ 164810 w 458"/>
                <a:gd name="T29" fmla="*/ 26719 h 472"/>
                <a:gd name="T30" fmla="*/ 164810 w 458"/>
                <a:gd name="T31" fmla="*/ 15887 h 472"/>
                <a:gd name="T32" fmla="*/ 153991 w 458"/>
                <a:gd name="T33" fmla="*/ 15887 h 472"/>
                <a:gd name="T34" fmla="*/ 90519 w 458"/>
                <a:gd name="T35" fmla="*/ 79795 h 472"/>
                <a:gd name="T36" fmla="*/ 85110 w 458"/>
                <a:gd name="T37" fmla="*/ 84850 h 472"/>
                <a:gd name="T38" fmla="*/ 90519 w 458"/>
                <a:gd name="T39" fmla="*/ 90266 h 472"/>
                <a:gd name="T40" fmla="*/ 153991 w 458"/>
                <a:gd name="T41" fmla="*/ 154174 h 472"/>
                <a:gd name="T42" fmla="*/ 164810 w 458"/>
                <a:gd name="T43" fmla="*/ 154174 h 472"/>
                <a:gd name="T44" fmla="*/ 164810 w 458"/>
                <a:gd name="T45" fmla="*/ 143342 h 472"/>
                <a:gd name="T46" fmla="*/ 106027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4" y="235"/>
                  </a:moveTo>
                  <a:lnTo>
                    <a:pt x="44" y="235"/>
                  </a:lnTo>
                  <a:cubicBezTo>
                    <a:pt x="251" y="44"/>
                    <a:pt x="251" y="44"/>
                    <a:pt x="251" y="44"/>
                  </a:cubicBezTo>
                  <a:cubicBezTo>
                    <a:pt x="265" y="30"/>
                    <a:pt x="265" y="15"/>
                    <a:pt x="251" y="15"/>
                  </a:cubicBezTo>
                  <a:cubicBezTo>
                    <a:pt x="251" y="0"/>
                    <a:pt x="236" y="0"/>
                    <a:pt x="221" y="15"/>
                  </a:cubicBezTo>
                  <a:cubicBezTo>
                    <a:pt x="15" y="221"/>
                    <a:pt x="15" y="221"/>
                    <a:pt x="15" y="221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50"/>
                    <a:pt x="0" y="250"/>
                    <a:pt x="15" y="250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36" y="471"/>
                    <a:pt x="251" y="471"/>
                    <a:pt x="251" y="471"/>
                  </a:cubicBezTo>
                  <a:cubicBezTo>
                    <a:pt x="265" y="456"/>
                    <a:pt x="265" y="456"/>
                    <a:pt x="251" y="442"/>
                  </a:cubicBezTo>
                  <a:lnTo>
                    <a:pt x="44" y="235"/>
                  </a:lnTo>
                  <a:close/>
                  <a:moveTo>
                    <a:pt x="294" y="235"/>
                  </a:moveTo>
                  <a:lnTo>
                    <a:pt x="294" y="235"/>
                  </a:lnTo>
                  <a:cubicBezTo>
                    <a:pt x="457" y="74"/>
                    <a:pt x="457" y="74"/>
                    <a:pt x="457" y="74"/>
                  </a:cubicBezTo>
                  <a:cubicBezTo>
                    <a:pt x="457" y="74"/>
                    <a:pt x="457" y="59"/>
                    <a:pt x="457" y="44"/>
                  </a:cubicBezTo>
                  <a:cubicBezTo>
                    <a:pt x="442" y="44"/>
                    <a:pt x="427" y="44"/>
                    <a:pt x="427" y="44"/>
                  </a:cubicBezTo>
                  <a:cubicBezTo>
                    <a:pt x="251" y="221"/>
                    <a:pt x="251" y="221"/>
                    <a:pt x="251" y="221"/>
                  </a:cubicBezTo>
                  <a:cubicBezTo>
                    <a:pt x="251" y="235"/>
                    <a:pt x="236" y="235"/>
                    <a:pt x="236" y="235"/>
                  </a:cubicBezTo>
                  <a:cubicBezTo>
                    <a:pt x="236" y="250"/>
                    <a:pt x="251" y="250"/>
                    <a:pt x="251" y="250"/>
                  </a:cubicBezTo>
                  <a:cubicBezTo>
                    <a:pt x="427" y="427"/>
                    <a:pt x="427" y="427"/>
                    <a:pt x="427" y="427"/>
                  </a:cubicBezTo>
                  <a:cubicBezTo>
                    <a:pt x="427" y="442"/>
                    <a:pt x="442" y="442"/>
                    <a:pt x="457" y="427"/>
                  </a:cubicBezTo>
                  <a:cubicBezTo>
                    <a:pt x="457" y="427"/>
                    <a:pt x="457" y="412"/>
                    <a:pt x="457" y="397"/>
                  </a:cubicBezTo>
                  <a:lnTo>
                    <a:pt x="294" y="235"/>
                  </a:lnTo>
                  <a:close/>
                </a:path>
              </a:pathLst>
            </a:custGeom>
            <a:solidFill>
              <a:srgbClr val="333F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/>
            </a:p>
          </p:txBody>
        </p: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052B096B-56DD-406D-9E99-FB4E04E34A76}"/>
              </a:ext>
            </a:extLst>
          </p:cNvPr>
          <p:cNvSpPr/>
          <p:nvPr/>
        </p:nvSpPr>
        <p:spPr>
          <a:xfrm>
            <a:off x="955959" y="3685958"/>
            <a:ext cx="5056913" cy="1719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Kohinoor Arabic Medium" panose="00000600000000000000" pitchFamily="2" charset="-78"/>
              </a:rPr>
              <a:t>وقتی افراد به طور مکرر در معرض محرک های دردناک قرار می گیرند. از اقدامات خودتخریبی کم تر میترسند در نتیجه استعداد خودکشی بالا میرود.</a:t>
            </a:r>
          </a:p>
          <a:p>
            <a:pPr rtl="1">
              <a:lnSpc>
                <a:spcPct val="150000"/>
              </a:lnSpc>
            </a:pPr>
            <a:r>
              <a:rPr lang="fa-IR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Kohinoor Arabic Medium" panose="00000600000000000000" pitchFamily="2" charset="-78"/>
              </a:rPr>
              <a:t>توماس جوینر</a:t>
            </a:r>
            <a:endParaRPr lang="fa-IR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028A23-3757-43DE-9C00-188872DDB05E}"/>
              </a:ext>
            </a:extLst>
          </p:cNvPr>
          <p:cNvGrpSpPr/>
          <p:nvPr/>
        </p:nvGrpSpPr>
        <p:grpSpPr>
          <a:xfrm>
            <a:off x="7713708" y="1553038"/>
            <a:ext cx="3241111" cy="3106057"/>
            <a:chOff x="11631716" y="2715405"/>
            <a:chExt cx="256810" cy="246109"/>
          </a:xfrm>
          <a:solidFill>
            <a:srgbClr val="F34165"/>
          </a:solidFill>
        </p:grpSpPr>
        <p:sp>
          <p:nvSpPr>
            <p:cNvPr id="16" name="Oval 224">
              <a:extLst>
                <a:ext uri="{FF2B5EF4-FFF2-40B4-BE49-F238E27FC236}">
                  <a16:creationId xmlns:a16="http://schemas.microsoft.com/office/drawing/2014/main" id="{BE6B33CB-6161-453D-9CF4-1AE95E7CB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1969" y="2855848"/>
              <a:ext cx="28089" cy="2541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7" name="Oval 225">
              <a:extLst>
                <a:ext uri="{FF2B5EF4-FFF2-40B4-BE49-F238E27FC236}">
                  <a16:creationId xmlns:a16="http://schemas.microsoft.com/office/drawing/2014/main" id="{1DCA75BD-F6A7-41EE-BDB9-3B7C22623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8847" y="2855848"/>
              <a:ext cx="26751" cy="2541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8" name="Freeform 226">
              <a:extLst>
                <a:ext uri="{FF2B5EF4-FFF2-40B4-BE49-F238E27FC236}">
                  <a16:creationId xmlns:a16="http://schemas.microsoft.com/office/drawing/2014/main" id="{DF491350-C717-4FDA-9B2B-B1814BB2A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9357" y="2747506"/>
              <a:ext cx="61527" cy="46815"/>
            </a:xfrm>
            <a:custGeom>
              <a:avLst/>
              <a:gdLst/>
              <a:ahLst/>
              <a:cxnLst>
                <a:cxn ang="0">
                  <a:pos x="13" y="35"/>
                </a:cxn>
                <a:cxn ang="0">
                  <a:pos x="33" y="35"/>
                </a:cxn>
                <a:cxn ang="0">
                  <a:pos x="33" y="22"/>
                </a:cxn>
                <a:cxn ang="0">
                  <a:pos x="46" y="22"/>
                </a:cxn>
                <a:cxn ang="0">
                  <a:pos x="46" y="11"/>
                </a:cxn>
                <a:cxn ang="0">
                  <a:pos x="33" y="11"/>
                </a:cxn>
                <a:cxn ang="0">
                  <a:pos x="33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22"/>
                </a:cxn>
                <a:cxn ang="0">
                  <a:pos x="13" y="22"/>
                </a:cxn>
                <a:cxn ang="0">
                  <a:pos x="13" y="35"/>
                </a:cxn>
              </a:cxnLst>
              <a:rect l="0" t="0" r="r" b="b"/>
              <a:pathLst>
                <a:path w="46" h="35">
                  <a:moveTo>
                    <a:pt x="13" y="35"/>
                  </a:moveTo>
                  <a:lnTo>
                    <a:pt x="33" y="35"/>
                  </a:lnTo>
                  <a:lnTo>
                    <a:pt x="33" y="22"/>
                  </a:lnTo>
                  <a:lnTo>
                    <a:pt x="46" y="22"/>
                  </a:lnTo>
                  <a:lnTo>
                    <a:pt x="46" y="11"/>
                  </a:lnTo>
                  <a:lnTo>
                    <a:pt x="33" y="11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3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9" name="Freeform 227">
              <a:extLst>
                <a:ext uri="{FF2B5EF4-FFF2-40B4-BE49-F238E27FC236}">
                  <a16:creationId xmlns:a16="http://schemas.microsoft.com/office/drawing/2014/main" id="{F6B537C8-AF21-462D-839D-CBA8A1AB0A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1716" y="2715405"/>
              <a:ext cx="256810" cy="246109"/>
            </a:xfrm>
            <a:custGeom>
              <a:avLst/>
              <a:gdLst/>
              <a:ahLst/>
              <a:cxnLst>
                <a:cxn ang="0">
                  <a:pos x="106" y="56"/>
                </a:cxn>
                <a:cxn ang="0">
                  <a:pos x="106" y="56"/>
                </a:cxn>
                <a:cxn ang="0">
                  <a:pos x="92" y="32"/>
                </a:cxn>
                <a:cxn ang="0">
                  <a:pos x="97" y="0"/>
                </a:cxn>
                <a:cxn ang="0">
                  <a:pos x="24" y="0"/>
                </a:cxn>
                <a:cxn ang="0">
                  <a:pos x="29" y="34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3" y="87"/>
                </a:cxn>
                <a:cxn ang="0">
                  <a:pos x="10" y="85"/>
                </a:cxn>
                <a:cxn ang="0">
                  <a:pos x="19" y="76"/>
                </a:cxn>
                <a:cxn ang="0">
                  <a:pos x="62" y="116"/>
                </a:cxn>
                <a:cxn ang="0">
                  <a:pos x="103" y="79"/>
                </a:cxn>
                <a:cxn ang="0">
                  <a:pos x="111" y="85"/>
                </a:cxn>
                <a:cxn ang="0">
                  <a:pos x="117" y="87"/>
                </a:cxn>
                <a:cxn ang="0">
                  <a:pos x="106" y="56"/>
                </a:cxn>
                <a:cxn ang="0">
                  <a:pos x="88" y="8"/>
                </a:cxn>
                <a:cxn ang="0">
                  <a:pos x="83" y="44"/>
                </a:cxn>
                <a:cxn ang="0">
                  <a:pos x="38" y="44"/>
                </a:cxn>
                <a:cxn ang="0">
                  <a:pos x="32" y="8"/>
                </a:cxn>
                <a:cxn ang="0">
                  <a:pos x="88" y="8"/>
                </a:cxn>
                <a:cxn ang="0">
                  <a:pos x="98" y="71"/>
                </a:cxn>
                <a:cxn ang="0">
                  <a:pos x="62" y="109"/>
                </a:cxn>
                <a:cxn ang="0">
                  <a:pos x="25" y="71"/>
                </a:cxn>
                <a:cxn ang="0">
                  <a:pos x="24" y="65"/>
                </a:cxn>
                <a:cxn ang="0">
                  <a:pos x="53" y="51"/>
                </a:cxn>
                <a:cxn ang="0">
                  <a:pos x="71" y="51"/>
                </a:cxn>
                <a:cxn ang="0">
                  <a:pos x="99" y="65"/>
                </a:cxn>
                <a:cxn ang="0">
                  <a:pos x="98" y="71"/>
                </a:cxn>
              </a:cxnLst>
              <a:rect l="0" t="0" r="r" b="b"/>
              <a:pathLst>
                <a:path w="121" h="116">
                  <a:moveTo>
                    <a:pt x="106" y="56"/>
                  </a:moveTo>
                  <a:cubicBezTo>
                    <a:pt x="106" y="56"/>
                    <a:pt x="106" y="56"/>
                    <a:pt x="106" y="56"/>
                  </a:cubicBezTo>
                  <a:cubicBezTo>
                    <a:pt x="105" y="46"/>
                    <a:pt x="100" y="38"/>
                    <a:pt x="92" y="3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3" y="39"/>
                    <a:pt x="19" y="46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5" y="60"/>
                    <a:pt x="0" y="74"/>
                    <a:pt x="3" y="87"/>
                  </a:cubicBezTo>
                  <a:cubicBezTo>
                    <a:pt x="5" y="87"/>
                    <a:pt x="8" y="86"/>
                    <a:pt x="10" y="85"/>
                  </a:cubicBezTo>
                  <a:cubicBezTo>
                    <a:pt x="14" y="83"/>
                    <a:pt x="17" y="80"/>
                    <a:pt x="19" y="76"/>
                  </a:cubicBezTo>
                  <a:cubicBezTo>
                    <a:pt x="25" y="97"/>
                    <a:pt x="41" y="116"/>
                    <a:pt x="62" y="116"/>
                  </a:cubicBezTo>
                  <a:cubicBezTo>
                    <a:pt x="81" y="116"/>
                    <a:pt x="97" y="98"/>
                    <a:pt x="103" y="79"/>
                  </a:cubicBezTo>
                  <a:cubicBezTo>
                    <a:pt x="105" y="81"/>
                    <a:pt x="108" y="84"/>
                    <a:pt x="111" y="85"/>
                  </a:cubicBezTo>
                  <a:cubicBezTo>
                    <a:pt x="113" y="86"/>
                    <a:pt x="115" y="87"/>
                    <a:pt x="117" y="87"/>
                  </a:cubicBezTo>
                  <a:cubicBezTo>
                    <a:pt x="121" y="76"/>
                    <a:pt x="116" y="63"/>
                    <a:pt x="106" y="56"/>
                  </a:cubicBezTo>
                  <a:close/>
                  <a:moveTo>
                    <a:pt x="88" y="8"/>
                  </a:moveTo>
                  <a:cubicBezTo>
                    <a:pt x="83" y="44"/>
                    <a:pt x="83" y="44"/>
                    <a:pt x="83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88" y="8"/>
                  </a:lnTo>
                  <a:close/>
                  <a:moveTo>
                    <a:pt x="98" y="71"/>
                  </a:moveTo>
                  <a:cubicBezTo>
                    <a:pt x="93" y="90"/>
                    <a:pt x="79" y="109"/>
                    <a:pt x="62" y="109"/>
                  </a:cubicBezTo>
                  <a:cubicBezTo>
                    <a:pt x="43" y="109"/>
                    <a:pt x="30" y="89"/>
                    <a:pt x="25" y="71"/>
                  </a:cubicBezTo>
                  <a:cubicBezTo>
                    <a:pt x="25" y="69"/>
                    <a:pt x="24" y="67"/>
                    <a:pt x="24" y="65"/>
                  </a:cubicBezTo>
                  <a:cubicBezTo>
                    <a:pt x="36" y="65"/>
                    <a:pt x="46" y="59"/>
                    <a:pt x="53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8" y="59"/>
                    <a:pt x="88" y="65"/>
                    <a:pt x="99" y="65"/>
                  </a:cubicBezTo>
                  <a:cubicBezTo>
                    <a:pt x="99" y="67"/>
                    <a:pt x="99" y="69"/>
                    <a:pt x="98" y="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269493"/>
      </p:ext>
    </p:extLst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F9ADA0A-6FCE-4E8D-B5E1-A607634B117E}"/>
              </a:ext>
            </a:extLst>
          </p:cNvPr>
          <p:cNvSpPr/>
          <p:nvPr/>
        </p:nvSpPr>
        <p:spPr>
          <a:xfrm>
            <a:off x="4834700" y="1066141"/>
            <a:ext cx="2651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تیوری دورکیم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97" name="Freeform 918">
            <a:extLst>
              <a:ext uri="{FF2B5EF4-FFF2-40B4-BE49-F238E27FC236}">
                <a16:creationId xmlns:a16="http://schemas.microsoft.com/office/drawing/2014/main" id="{13296817-23A6-4F0D-84D2-5EE520332F89}"/>
              </a:ext>
            </a:extLst>
          </p:cNvPr>
          <p:cNvSpPr>
            <a:spLocks/>
          </p:cNvSpPr>
          <p:nvPr/>
        </p:nvSpPr>
        <p:spPr bwMode="auto">
          <a:xfrm>
            <a:off x="1529526" y="4228269"/>
            <a:ext cx="3074670" cy="1557338"/>
          </a:xfrm>
          <a:custGeom>
            <a:avLst/>
            <a:gdLst>
              <a:gd name="T0" fmla="*/ 0 w 910"/>
              <a:gd name="T1" fmla="*/ 654533 h 460"/>
              <a:gd name="T2" fmla="*/ 0 w 910"/>
              <a:gd name="T3" fmla="*/ 1105935 h 460"/>
              <a:gd name="T4" fmla="*/ 623193 w 910"/>
              <a:gd name="T5" fmla="*/ 1730375 h 460"/>
              <a:gd name="T6" fmla="*/ 2552840 w 910"/>
              <a:gd name="T7" fmla="*/ 1730375 h 460"/>
              <a:gd name="T8" fmla="*/ 2552840 w 910"/>
              <a:gd name="T9" fmla="*/ 1730375 h 460"/>
              <a:gd name="T10" fmla="*/ 3416300 w 910"/>
              <a:gd name="T11" fmla="*/ 865188 h 460"/>
              <a:gd name="T12" fmla="*/ 2552840 w 910"/>
              <a:gd name="T13" fmla="*/ 0 h 460"/>
              <a:gd name="T14" fmla="*/ 1689379 w 910"/>
              <a:gd name="T15" fmla="*/ 865188 h 460"/>
              <a:gd name="T16" fmla="*/ 2102338 w 910"/>
              <a:gd name="T17" fmla="*/ 1606239 h 460"/>
              <a:gd name="T18" fmla="*/ 2154897 w 910"/>
              <a:gd name="T19" fmla="*/ 1594954 h 460"/>
              <a:gd name="T20" fmla="*/ 2139880 w 910"/>
              <a:gd name="T21" fmla="*/ 1542291 h 460"/>
              <a:gd name="T22" fmla="*/ 1764463 w 910"/>
              <a:gd name="T23" fmla="*/ 865188 h 460"/>
              <a:gd name="T24" fmla="*/ 1993467 w 910"/>
              <a:gd name="T25" fmla="*/ 308458 h 460"/>
              <a:gd name="T26" fmla="*/ 2552840 w 910"/>
              <a:gd name="T27" fmla="*/ 75234 h 460"/>
              <a:gd name="T28" fmla="*/ 3108458 w 910"/>
              <a:gd name="T29" fmla="*/ 308458 h 460"/>
              <a:gd name="T30" fmla="*/ 3341216 w 910"/>
              <a:gd name="T31" fmla="*/ 865188 h 460"/>
              <a:gd name="T32" fmla="*/ 3108458 w 910"/>
              <a:gd name="T33" fmla="*/ 1425679 h 460"/>
              <a:gd name="T34" fmla="*/ 2552840 w 910"/>
              <a:gd name="T35" fmla="*/ 1655141 h 460"/>
              <a:gd name="T36" fmla="*/ 2552840 w 910"/>
              <a:gd name="T37" fmla="*/ 1655141 h 460"/>
              <a:gd name="T38" fmla="*/ 623193 w 910"/>
              <a:gd name="T39" fmla="*/ 1655141 h 460"/>
              <a:gd name="T40" fmla="*/ 236513 w 910"/>
              <a:gd name="T41" fmla="*/ 1493389 h 460"/>
              <a:gd name="T42" fmla="*/ 75084 w 910"/>
              <a:gd name="T43" fmla="*/ 1105935 h 460"/>
              <a:gd name="T44" fmla="*/ 75084 w 910"/>
              <a:gd name="T45" fmla="*/ 654533 h 460"/>
              <a:gd name="T46" fmla="*/ 37542 w 910"/>
              <a:gd name="T47" fmla="*/ 616916 h 460"/>
              <a:gd name="T48" fmla="*/ 0 w 910"/>
              <a:gd name="T49" fmla="*/ 654533 h 4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10" h="460">
                <a:moveTo>
                  <a:pt x="0" y="174"/>
                </a:moveTo>
                <a:cubicBezTo>
                  <a:pt x="0" y="294"/>
                  <a:pt x="0" y="294"/>
                  <a:pt x="0" y="294"/>
                </a:cubicBezTo>
                <a:cubicBezTo>
                  <a:pt x="0" y="386"/>
                  <a:pt x="74" y="460"/>
                  <a:pt x="166" y="460"/>
                </a:cubicBezTo>
                <a:cubicBezTo>
                  <a:pt x="680" y="460"/>
                  <a:pt x="680" y="460"/>
                  <a:pt x="680" y="460"/>
                </a:cubicBezTo>
                <a:cubicBezTo>
                  <a:pt x="680" y="460"/>
                  <a:pt x="680" y="460"/>
                  <a:pt x="680" y="460"/>
                </a:cubicBezTo>
                <a:cubicBezTo>
                  <a:pt x="807" y="460"/>
                  <a:pt x="910" y="357"/>
                  <a:pt x="910" y="230"/>
                </a:cubicBezTo>
                <a:cubicBezTo>
                  <a:pt x="910" y="103"/>
                  <a:pt x="807" y="0"/>
                  <a:pt x="680" y="0"/>
                </a:cubicBezTo>
                <a:cubicBezTo>
                  <a:pt x="553" y="0"/>
                  <a:pt x="450" y="103"/>
                  <a:pt x="450" y="230"/>
                </a:cubicBezTo>
                <a:cubicBezTo>
                  <a:pt x="450" y="314"/>
                  <a:pt x="494" y="386"/>
                  <a:pt x="560" y="427"/>
                </a:cubicBezTo>
                <a:cubicBezTo>
                  <a:pt x="565" y="430"/>
                  <a:pt x="571" y="428"/>
                  <a:pt x="574" y="424"/>
                </a:cubicBezTo>
                <a:cubicBezTo>
                  <a:pt x="577" y="419"/>
                  <a:pt x="575" y="413"/>
                  <a:pt x="570" y="410"/>
                </a:cubicBezTo>
                <a:cubicBezTo>
                  <a:pt x="510" y="373"/>
                  <a:pt x="470" y="306"/>
                  <a:pt x="470" y="230"/>
                </a:cubicBezTo>
                <a:cubicBezTo>
                  <a:pt x="470" y="172"/>
                  <a:pt x="493" y="120"/>
                  <a:pt x="531" y="82"/>
                </a:cubicBezTo>
                <a:cubicBezTo>
                  <a:pt x="569" y="44"/>
                  <a:pt x="622" y="20"/>
                  <a:pt x="680" y="20"/>
                </a:cubicBezTo>
                <a:cubicBezTo>
                  <a:pt x="738" y="20"/>
                  <a:pt x="790" y="44"/>
                  <a:pt x="828" y="82"/>
                </a:cubicBezTo>
                <a:cubicBezTo>
                  <a:pt x="866" y="120"/>
                  <a:pt x="890" y="172"/>
                  <a:pt x="890" y="230"/>
                </a:cubicBezTo>
                <a:cubicBezTo>
                  <a:pt x="890" y="288"/>
                  <a:pt x="866" y="341"/>
                  <a:pt x="828" y="379"/>
                </a:cubicBezTo>
                <a:cubicBezTo>
                  <a:pt x="790" y="417"/>
                  <a:pt x="738" y="440"/>
                  <a:pt x="680" y="440"/>
                </a:cubicBezTo>
                <a:cubicBezTo>
                  <a:pt x="680" y="440"/>
                  <a:pt x="680" y="440"/>
                  <a:pt x="680" y="440"/>
                </a:cubicBezTo>
                <a:cubicBezTo>
                  <a:pt x="166" y="440"/>
                  <a:pt x="166" y="440"/>
                  <a:pt x="166" y="440"/>
                </a:cubicBezTo>
                <a:cubicBezTo>
                  <a:pt x="126" y="440"/>
                  <a:pt x="89" y="424"/>
                  <a:pt x="63" y="397"/>
                </a:cubicBezTo>
                <a:cubicBezTo>
                  <a:pt x="36" y="371"/>
                  <a:pt x="20" y="334"/>
                  <a:pt x="20" y="294"/>
                </a:cubicBezTo>
                <a:cubicBezTo>
                  <a:pt x="20" y="174"/>
                  <a:pt x="20" y="174"/>
                  <a:pt x="20" y="174"/>
                </a:cubicBezTo>
                <a:cubicBezTo>
                  <a:pt x="20" y="168"/>
                  <a:pt x="15" y="164"/>
                  <a:pt x="10" y="164"/>
                </a:cubicBezTo>
                <a:cubicBezTo>
                  <a:pt x="4" y="164"/>
                  <a:pt x="0" y="168"/>
                  <a:pt x="0" y="17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478"/>
          </a:p>
        </p:txBody>
      </p:sp>
      <p:sp>
        <p:nvSpPr>
          <p:cNvPr id="98" name="Freeform 919">
            <a:extLst>
              <a:ext uri="{FF2B5EF4-FFF2-40B4-BE49-F238E27FC236}">
                <a16:creationId xmlns:a16="http://schemas.microsoft.com/office/drawing/2014/main" id="{BD18C314-84AC-4C04-AD06-936AE59B74F0}"/>
              </a:ext>
            </a:extLst>
          </p:cNvPr>
          <p:cNvSpPr>
            <a:spLocks/>
          </p:cNvSpPr>
          <p:nvPr/>
        </p:nvSpPr>
        <p:spPr bwMode="auto">
          <a:xfrm>
            <a:off x="4307018" y="4228269"/>
            <a:ext cx="2460308" cy="1557338"/>
          </a:xfrm>
          <a:custGeom>
            <a:avLst/>
            <a:gdLst>
              <a:gd name="T0" fmla="*/ 37550 w 728"/>
              <a:gd name="T1" fmla="*/ 1730375 h 460"/>
              <a:gd name="T2" fmla="*/ 1870014 w 728"/>
              <a:gd name="T3" fmla="*/ 1730375 h 460"/>
              <a:gd name="T4" fmla="*/ 2733675 w 728"/>
              <a:gd name="T5" fmla="*/ 865188 h 460"/>
              <a:gd name="T6" fmla="*/ 1870014 w 728"/>
              <a:gd name="T7" fmla="*/ 0 h 460"/>
              <a:gd name="T8" fmla="*/ 1006353 w 728"/>
              <a:gd name="T9" fmla="*/ 865188 h 460"/>
              <a:gd name="T10" fmla="*/ 1419408 w 728"/>
              <a:gd name="T11" fmla="*/ 1606239 h 460"/>
              <a:gd name="T12" fmla="*/ 1471979 w 728"/>
              <a:gd name="T13" fmla="*/ 1594954 h 460"/>
              <a:gd name="T14" fmla="*/ 1460714 w 728"/>
              <a:gd name="T15" fmla="*/ 1542291 h 460"/>
              <a:gd name="T16" fmla="*/ 1081454 w 728"/>
              <a:gd name="T17" fmla="*/ 865188 h 460"/>
              <a:gd name="T18" fmla="*/ 1310512 w 728"/>
              <a:gd name="T19" fmla="*/ 308458 h 460"/>
              <a:gd name="T20" fmla="*/ 1870014 w 728"/>
              <a:gd name="T21" fmla="*/ 75234 h 460"/>
              <a:gd name="T22" fmla="*/ 2425761 w 728"/>
              <a:gd name="T23" fmla="*/ 308458 h 460"/>
              <a:gd name="T24" fmla="*/ 2658574 w 728"/>
              <a:gd name="T25" fmla="*/ 865188 h 460"/>
              <a:gd name="T26" fmla="*/ 2425761 w 728"/>
              <a:gd name="T27" fmla="*/ 1425679 h 460"/>
              <a:gd name="T28" fmla="*/ 1870014 w 728"/>
              <a:gd name="T29" fmla="*/ 1655141 h 460"/>
              <a:gd name="T30" fmla="*/ 37550 w 728"/>
              <a:gd name="T31" fmla="*/ 1655141 h 460"/>
              <a:gd name="T32" fmla="*/ 0 w 728"/>
              <a:gd name="T33" fmla="*/ 1692758 h 460"/>
              <a:gd name="T34" fmla="*/ 37550 w 728"/>
              <a:gd name="T35" fmla="*/ 1730375 h 4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28" h="460">
                <a:moveTo>
                  <a:pt x="10" y="460"/>
                </a:moveTo>
                <a:cubicBezTo>
                  <a:pt x="498" y="460"/>
                  <a:pt x="498" y="460"/>
                  <a:pt x="498" y="460"/>
                </a:cubicBezTo>
                <a:cubicBezTo>
                  <a:pt x="625" y="460"/>
                  <a:pt x="728" y="357"/>
                  <a:pt x="728" y="230"/>
                </a:cubicBezTo>
                <a:cubicBezTo>
                  <a:pt x="728" y="103"/>
                  <a:pt x="625" y="0"/>
                  <a:pt x="498" y="0"/>
                </a:cubicBezTo>
                <a:cubicBezTo>
                  <a:pt x="371" y="0"/>
                  <a:pt x="268" y="103"/>
                  <a:pt x="268" y="230"/>
                </a:cubicBezTo>
                <a:cubicBezTo>
                  <a:pt x="268" y="314"/>
                  <a:pt x="312" y="386"/>
                  <a:pt x="378" y="427"/>
                </a:cubicBezTo>
                <a:cubicBezTo>
                  <a:pt x="383" y="430"/>
                  <a:pt x="389" y="428"/>
                  <a:pt x="392" y="424"/>
                </a:cubicBezTo>
                <a:cubicBezTo>
                  <a:pt x="395" y="419"/>
                  <a:pt x="393" y="413"/>
                  <a:pt x="389" y="410"/>
                </a:cubicBezTo>
                <a:cubicBezTo>
                  <a:pt x="328" y="373"/>
                  <a:pt x="288" y="306"/>
                  <a:pt x="288" y="230"/>
                </a:cubicBezTo>
                <a:cubicBezTo>
                  <a:pt x="288" y="172"/>
                  <a:pt x="311" y="120"/>
                  <a:pt x="349" y="82"/>
                </a:cubicBezTo>
                <a:cubicBezTo>
                  <a:pt x="387" y="44"/>
                  <a:pt x="440" y="20"/>
                  <a:pt x="498" y="20"/>
                </a:cubicBezTo>
                <a:cubicBezTo>
                  <a:pt x="556" y="20"/>
                  <a:pt x="608" y="44"/>
                  <a:pt x="646" y="82"/>
                </a:cubicBezTo>
                <a:cubicBezTo>
                  <a:pt x="684" y="120"/>
                  <a:pt x="708" y="172"/>
                  <a:pt x="708" y="230"/>
                </a:cubicBezTo>
                <a:cubicBezTo>
                  <a:pt x="708" y="288"/>
                  <a:pt x="684" y="341"/>
                  <a:pt x="646" y="379"/>
                </a:cubicBezTo>
                <a:cubicBezTo>
                  <a:pt x="608" y="417"/>
                  <a:pt x="556" y="440"/>
                  <a:pt x="498" y="440"/>
                </a:cubicBezTo>
                <a:cubicBezTo>
                  <a:pt x="10" y="440"/>
                  <a:pt x="10" y="440"/>
                  <a:pt x="10" y="440"/>
                </a:cubicBezTo>
                <a:cubicBezTo>
                  <a:pt x="5" y="440"/>
                  <a:pt x="0" y="445"/>
                  <a:pt x="0" y="450"/>
                </a:cubicBezTo>
                <a:cubicBezTo>
                  <a:pt x="0" y="456"/>
                  <a:pt x="5" y="460"/>
                  <a:pt x="10" y="4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478"/>
          </a:p>
        </p:txBody>
      </p:sp>
      <p:sp>
        <p:nvSpPr>
          <p:cNvPr id="99" name="Freeform 920">
            <a:extLst>
              <a:ext uri="{FF2B5EF4-FFF2-40B4-BE49-F238E27FC236}">
                <a16:creationId xmlns:a16="http://schemas.microsoft.com/office/drawing/2014/main" id="{C4DE76B5-9E0C-4C21-8BA0-26A7E17A615D}"/>
              </a:ext>
            </a:extLst>
          </p:cNvPr>
          <p:cNvSpPr>
            <a:spLocks/>
          </p:cNvSpPr>
          <p:nvPr/>
        </p:nvSpPr>
        <p:spPr bwMode="auto">
          <a:xfrm>
            <a:off x="6470143" y="4228269"/>
            <a:ext cx="2458879" cy="1557338"/>
          </a:xfrm>
          <a:custGeom>
            <a:avLst/>
            <a:gdLst>
              <a:gd name="T0" fmla="*/ 37529 w 728"/>
              <a:gd name="T1" fmla="*/ 1730375 h 460"/>
              <a:gd name="T2" fmla="*/ 1868928 w 728"/>
              <a:gd name="T3" fmla="*/ 1730375 h 460"/>
              <a:gd name="T4" fmla="*/ 2732088 w 728"/>
              <a:gd name="T5" fmla="*/ 865188 h 460"/>
              <a:gd name="T6" fmla="*/ 1868928 w 728"/>
              <a:gd name="T7" fmla="*/ 0 h 460"/>
              <a:gd name="T8" fmla="*/ 1005769 w 728"/>
              <a:gd name="T9" fmla="*/ 865188 h 460"/>
              <a:gd name="T10" fmla="*/ 1418584 w 728"/>
              <a:gd name="T11" fmla="*/ 1606239 h 460"/>
              <a:gd name="T12" fmla="*/ 1471124 w 728"/>
              <a:gd name="T13" fmla="*/ 1594954 h 460"/>
              <a:gd name="T14" fmla="*/ 1459866 w 728"/>
              <a:gd name="T15" fmla="*/ 1542291 h 460"/>
              <a:gd name="T16" fmla="*/ 1080826 w 728"/>
              <a:gd name="T17" fmla="*/ 865188 h 460"/>
              <a:gd name="T18" fmla="*/ 1309751 w 728"/>
              <a:gd name="T19" fmla="*/ 308458 h 460"/>
              <a:gd name="T20" fmla="*/ 1868928 w 728"/>
              <a:gd name="T21" fmla="*/ 75234 h 460"/>
              <a:gd name="T22" fmla="*/ 2424353 w 728"/>
              <a:gd name="T23" fmla="*/ 308458 h 460"/>
              <a:gd name="T24" fmla="*/ 2657031 w 728"/>
              <a:gd name="T25" fmla="*/ 865188 h 460"/>
              <a:gd name="T26" fmla="*/ 2424353 w 728"/>
              <a:gd name="T27" fmla="*/ 1425679 h 460"/>
              <a:gd name="T28" fmla="*/ 1868928 w 728"/>
              <a:gd name="T29" fmla="*/ 1655141 h 460"/>
              <a:gd name="T30" fmla="*/ 37529 w 728"/>
              <a:gd name="T31" fmla="*/ 1655141 h 460"/>
              <a:gd name="T32" fmla="*/ 0 w 728"/>
              <a:gd name="T33" fmla="*/ 1692758 h 460"/>
              <a:gd name="T34" fmla="*/ 37529 w 728"/>
              <a:gd name="T35" fmla="*/ 1730375 h 4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28" h="460">
                <a:moveTo>
                  <a:pt x="10" y="460"/>
                </a:moveTo>
                <a:cubicBezTo>
                  <a:pt x="498" y="460"/>
                  <a:pt x="498" y="460"/>
                  <a:pt x="498" y="460"/>
                </a:cubicBezTo>
                <a:cubicBezTo>
                  <a:pt x="625" y="460"/>
                  <a:pt x="728" y="357"/>
                  <a:pt x="728" y="230"/>
                </a:cubicBezTo>
                <a:cubicBezTo>
                  <a:pt x="728" y="103"/>
                  <a:pt x="625" y="0"/>
                  <a:pt x="498" y="0"/>
                </a:cubicBezTo>
                <a:cubicBezTo>
                  <a:pt x="371" y="0"/>
                  <a:pt x="268" y="103"/>
                  <a:pt x="268" y="230"/>
                </a:cubicBezTo>
                <a:cubicBezTo>
                  <a:pt x="268" y="314"/>
                  <a:pt x="312" y="386"/>
                  <a:pt x="378" y="427"/>
                </a:cubicBezTo>
                <a:cubicBezTo>
                  <a:pt x="383" y="430"/>
                  <a:pt x="389" y="428"/>
                  <a:pt x="392" y="424"/>
                </a:cubicBezTo>
                <a:cubicBezTo>
                  <a:pt x="395" y="419"/>
                  <a:pt x="393" y="413"/>
                  <a:pt x="389" y="410"/>
                </a:cubicBezTo>
                <a:cubicBezTo>
                  <a:pt x="328" y="373"/>
                  <a:pt x="288" y="306"/>
                  <a:pt x="288" y="230"/>
                </a:cubicBezTo>
                <a:cubicBezTo>
                  <a:pt x="288" y="172"/>
                  <a:pt x="311" y="120"/>
                  <a:pt x="349" y="82"/>
                </a:cubicBezTo>
                <a:cubicBezTo>
                  <a:pt x="387" y="44"/>
                  <a:pt x="440" y="20"/>
                  <a:pt x="498" y="20"/>
                </a:cubicBezTo>
                <a:cubicBezTo>
                  <a:pt x="556" y="20"/>
                  <a:pt x="608" y="44"/>
                  <a:pt x="646" y="82"/>
                </a:cubicBezTo>
                <a:cubicBezTo>
                  <a:pt x="684" y="120"/>
                  <a:pt x="708" y="172"/>
                  <a:pt x="708" y="230"/>
                </a:cubicBezTo>
                <a:cubicBezTo>
                  <a:pt x="708" y="288"/>
                  <a:pt x="684" y="341"/>
                  <a:pt x="646" y="379"/>
                </a:cubicBezTo>
                <a:cubicBezTo>
                  <a:pt x="608" y="417"/>
                  <a:pt x="556" y="440"/>
                  <a:pt x="498" y="440"/>
                </a:cubicBezTo>
                <a:cubicBezTo>
                  <a:pt x="10" y="440"/>
                  <a:pt x="10" y="440"/>
                  <a:pt x="10" y="440"/>
                </a:cubicBezTo>
                <a:cubicBezTo>
                  <a:pt x="5" y="440"/>
                  <a:pt x="0" y="445"/>
                  <a:pt x="0" y="450"/>
                </a:cubicBezTo>
                <a:cubicBezTo>
                  <a:pt x="0" y="456"/>
                  <a:pt x="5" y="460"/>
                  <a:pt x="10" y="4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478"/>
          </a:p>
        </p:txBody>
      </p:sp>
      <p:sp>
        <p:nvSpPr>
          <p:cNvPr id="100" name="Freeform 921">
            <a:extLst>
              <a:ext uri="{FF2B5EF4-FFF2-40B4-BE49-F238E27FC236}">
                <a16:creationId xmlns:a16="http://schemas.microsoft.com/office/drawing/2014/main" id="{090A20A3-CADD-4153-AE04-1E5B4B9C565A}"/>
              </a:ext>
            </a:extLst>
          </p:cNvPr>
          <p:cNvSpPr>
            <a:spLocks/>
          </p:cNvSpPr>
          <p:nvPr/>
        </p:nvSpPr>
        <p:spPr bwMode="auto">
          <a:xfrm>
            <a:off x="8631844" y="3785354"/>
            <a:ext cx="1227297" cy="2000250"/>
          </a:xfrm>
          <a:custGeom>
            <a:avLst/>
            <a:gdLst>
              <a:gd name="T0" fmla="*/ 37566 w 363"/>
              <a:gd name="T1" fmla="*/ 2222500 h 591"/>
              <a:gd name="T2" fmla="*/ 1326097 w 363"/>
              <a:gd name="T3" fmla="*/ 2222500 h 591"/>
              <a:gd name="T4" fmla="*/ 1352393 w 363"/>
              <a:gd name="T5" fmla="*/ 2211218 h 591"/>
              <a:gd name="T6" fmla="*/ 1363663 w 363"/>
              <a:gd name="T7" fmla="*/ 2184894 h 591"/>
              <a:gd name="T8" fmla="*/ 1363663 w 363"/>
              <a:gd name="T9" fmla="*/ 37606 h 591"/>
              <a:gd name="T10" fmla="*/ 1326097 w 363"/>
              <a:gd name="T11" fmla="*/ 0 h 591"/>
              <a:gd name="T12" fmla="*/ 1288530 w 363"/>
              <a:gd name="T13" fmla="*/ 37606 h 591"/>
              <a:gd name="T14" fmla="*/ 1288530 w 363"/>
              <a:gd name="T15" fmla="*/ 2147288 h 591"/>
              <a:gd name="T16" fmla="*/ 37566 w 363"/>
              <a:gd name="T17" fmla="*/ 2147288 h 591"/>
              <a:gd name="T18" fmla="*/ 0 w 363"/>
              <a:gd name="T19" fmla="*/ 2184894 h 591"/>
              <a:gd name="T20" fmla="*/ 37566 w 363"/>
              <a:gd name="T21" fmla="*/ 2222500 h 5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63" h="591">
                <a:moveTo>
                  <a:pt x="10" y="591"/>
                </a:moveTo>
                <a:cubicBezTo>
                  <a:pt x="353" y="591"/>
                  <a:pt x="353" y="591"/>
                  <a:pt x="353" y="591"/>
                </a:cubicBezTo>
                <a:cubicBezTo>
                  <a:pt x="356" y="591"/>
                  <a:pt x="358" y="590"/>
                  <a:pt x="360" y="588"/>
                </a:cubicBezTo>
                <a:cubicBezTo>
                  <a:pt x="362" y="587"/>
                  <a:pt x="363" y="584"/>
                  <a:pt x="363" y="581"/>
                </a:cubicBezTo>
                <a:cubicBezTo>
                  <a:pt x="363" y="10"/>
                  <a:pt x="363" y="10"/>
                  <a:pt x="363" y="10"/>
                </a:cubicBezTo>
                <a:cubicBezTo>
                  <a:pt x="363" y="5"/>
                  <a:pt x="359" y="0"/>
                  <a:pt x="353" y="0"/>
                </a:cubicBezTo>
                <a:cubicBezTo>
                  <a:pt x="347" y="0"/>
                  <a:pt x="343" y="5"/>
                  <a:pt x="343" y="10"/>
                </a:cubicBezTo>
                <a:cubicBezTo>
                  <a:pt x="343" y="571"/>
                  <a:pt x="343" y="571"/>
                  <a:pt x="343" y="571"/>
                </a:cubicBezTo>
                <a:cubicBezTo>
                  <a:pt x="10" y="571"/>
                  <a:pt x="10" y="571"/>
                  <a:pt x="10" y="571"/>
                </a:cubicBezTo>
                <a:cubicBezTo>
                  <a:pt x="5" y="571"/>
                  <a:pt x="0" y="576"/>
                  <a:pt x="0" y="581"/>
                </a:cubicBezTo>
                <a:cubicBezTo>
                  <a:pt x="0" y="587"/>
                  <a:pt x="5" y="591"/>
                  <a:pt x="10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478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3AB32B0-6ABB-40C2-8BD9-FEF6FBE34117}"/>
              </a:ext>
            </a:extLst>
          </p:cNvPr>
          <p:cNvGrpSpPr/>
          <p:nvPr/>
        </p:nvGrpSpPr>
        <p:grpSpPr>
          <a:xfrm>
            <a:off x="9589107" y="3259576"/>
            <a:ext cx="472917" cy="477203"/>
            <a:chOff x="10779125" y="2908300"/>
            <a:chExt cx="525463" cy="530225"/>
          </a:xfrm>
        </p:grpSpPr>
        <p:sp>
          <p:nvSpPr>
            <p:cNvPr id="102" name="Freeform 922">
              <a:extLst>
                <a:ext uri="{FF2B5EF4-FFF2-40B4-BE49-F238E27FC236}">
                  <a16:creationId xmlns:a16="http://schemas.microsoft.com/office/drawing/2014/main" id="{0D4A7BE7-5E3B-406F-AC33-04D3E0FBC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79125" y="2908300"/>
              <a:ext cx="525463" cy="530225"/>
            </a:xfrm>
            <a:custGeom>
              <a:avLst/>
              <a:gdLst>
                <a:gd name="T0" fmla="*/ 262732 w 140"/>
                <a:gd name="T1" fmla="*/ 530225 h 141"/>
                <a:gd name="T2" fmla="*/ 525463 w 140"/>
                <a:gd name="T3" fmla="*/ 266993 h 141"/>
                <a:gd name="T4" fmla="*/ 262732 w 140"/>
                <a:gd name="T5" fmla="*/ 0 h 141"/>
                <a:gd name="T6" fmla="*/ 0 w 140"/>
                <a:gd name="T7" fmla="*/ 266993 h 141"/>
                <a:gd name="T8" fmla="*/ 262732 w 140"/>
                <a:gd name="T9" fmla="*/ 530225 h 141"/>
                <a:gd name="T10" fmla="*/ 262732 w 140"/>
                <a:gd name="T11" fmla="*/ 394848 h 141"/>
                <a:gd name="T12" fmla="*/ 131366 w 140"/>
                <a:gd name="T13" fmla="*/ 266993 h 141"/>
                <a:gd name="T14" fmla="*/ 262732 w 140"/>
                <a:gd name="T15" fmla="*/ 135377 h 141"/>
                <a:gd name="T16" fmla="*/ 394097 w 140"/>
                <a:gd name="T17" fmla="*/ 266993 h 141"/>
                <a:gd name="T18" fmla="*/ 262732 w 140"/>
                <a:gd name="T19" fmla="*/ 394848 h 1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0" h="141">
                  <a:moveTo>
                    <a:pt x="70" y="141"/>
                  </a:moveTo>
                  <a:cubicBezTo>
                    <a:pt x="109" y="141"/>
                    <a:pt x="140" y="110"/>
                    <a:pt x="140" y="71"/>
                  </a:cubicBezTo>
                  <a:cubicBezTo>
                    <a:pt x="140" y="32"/>
                    <a:pt x="109" y="0"/>
                    <a:pt x="70" y="0"/>
                  </a:cubicBezTo>
                  <a:cubicBezTo>
                    <a:pt x="31" y="0"/>
                    <a:pt x="0" y="32"/>
                    <a:pt x="0" y="71"/>
                  </a:cubicBezTo>
                  <a:cubicBezTo>
                    <a:pt x="0" y="110"/>
                    <a:pt x="31" y="141"/>
                    <a:pt x="70" y="141"/>
                  </a:cubicBezTo>
                  <a:moveTo>
                    <a:pt x="70" y="105"/>
                  </a:moveTo>
                  <a:cubicBezTo>
                    <a:pt x="51" y="105"/>
                    <a:pt x="35" y="90"/>
                    <a:pt x="35" y="71"/>
                  </a:cubicBezTo>
                  <a:cubicBezTo>
                    <a:pt x="35" y="51"/>
                    <a:pt x="51" y="36"/>
                    <a:pt x="70" y="36"/>
                  </a:cubicBezTo>
                  <a:cubicBezTo>
                    <a:pt x="89" y="36"/>
                    <a:pt x="105" y="51"/>
                    <a:pt x="105" y="71"/>
                  </a:cubicBezTo>
                  <a:cubicBezTo>
                    <a:pt x="105" y="90"/>
                    <a:pt x="89" y="105"/>
                    <a:pt x="70" y="10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ru-RU" sz="1478"/>
            </a:p>
          </p:txBody>
        </p:sp>
        <p:sp>
          <p:nvSpPr>
            <p:cNvPr id="103" name="Freeform 923">
              <a:extLst>
                <a:ext uri="{FF2B5EF4-FFF2-40B4-BE49-F238E27FC236}">
                  <a16:creationId xmlns:a16="http://schemas.microsoft.com/office/drawing/2014/main" id="{6C35D584-F578-4F7B-AA80-3468D05E5E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41062" y="2908300"/>
              <a:ext cx="263525" cy="530225"/>
            </a:xfrm>
            <a:custGeom>
              <a:avLst/>
              <a:gdLst>
                <a:gd name="T0" fmla="*/ 56470 w 70"/>
                <a:gd name="T1" fmla="*/ 383567 h 141"/>
                <a:gd name="T2" fmla="*/ 56470 w 70"/>
                <a:gd name="T3" fmla="*/ 383567 h 141"/>
                <a:gd name="T4" fmla="*/ 56470 w 70"/>
                <a:gd name="T5" fmla="*/ 383567 h 141"/>
                <a:gd name="T6" fmla="*/ 259760 w 70"/>
                <a:gd name="T7" fmla="*/ 308358 h 141"/>
                <a:gd name="T8" fmla="*/ 0 w 70"/>
                <a:gd name="T9" fmla="*/ 530225 h 141"/>
                <a:gd name="T10" fmla="*/ 0 w 70"/>
                <a:gd name="T11" fmla="*/ 530225 h 141"/>
                <a:gd name="T12" fmla="*/ 259760 w 70"/>
                <a:gd name="T13" fmla="*/ 308358 h 141"/>
                <a:gd name="T14" fmla="*/ 131763 w 70"/>
                <a:gd name="T15" fmla="*/ 266993 h 141"/>
                <a:gd name="T16" fmla="*/ 56470 w 70"/>
                <a:gd name="T17" fmla="*/ 383567 h 141"/>
                <a:gd name="T18" fmla="*/ 131763 w 70"/>
                <a:gd name="T19" fmla="*/ 266993 h 141"/>
                <a:gd name="T20" fmla="*/ 131763 w 70"/>
                <a:gd name="T21" fmla="*/ 266993 h 141"/>
                <a:gd name="T22" fmla="*/ 60234 w 70"/>
                <a:gd name="T23" fmla="*/ 150418 h 141"/>
                <a:gd name="T24" fmla="*/ 131763 w 70"/>
                <a:gd name="T25" fmla="*/ 266993 h 141"/>
                <a:gd name="T26" fmla="*/ 60234 w 70"/>
                <a:gd name="T27" fmla="*/ 150418 h 141"/>
                <a:gd name="T28" fmla="*/ 0 w 70"/>
                <a:gd name="T29" fmla="*/ 0 h 141"/>
                <a:gd name="T30" fmla="*/ 0 w 70"/>
                <a:gd name="T31" fmla="*/ 0 h 141"/>
                <a:gd name="T32" fmla="*/ 263525 w 70"/>
                <a:gd name="T33" fmla="*/ 266993 h 141"/>
                <a:gd name="T34" fmla="*/ 263525 w 70"/>
                <a:gd name="T35" fmla="*/ 266993 h 141"/>
                <a:gd name="T36" fmla="*/ 0 w 70"/>
                <a:gd name="T37" fmla="*/ 0 h 1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" h="141">
                  <a:moveTo>
                    <a:pt x="15" y="102"/>
                  </a:moveTo>
                  <a:cubicBezTo>
                    <a:pt x="15" y="102"/>
                    <a:pt x="15" y="102"/>
                    <a:pt x="15" y="102"/>
                  </a:cubicBezTo>
                  <a:cubicBezTo>
                    <a:pt x="15" y="102"/>
                    <a:pt x="15" y="102"/>
                    <a:pt x="15" y="102"/>
                  </a:cubicBezTo>
                  <a:moveTo>
                    <a:pt x="69" y="82"/>
                  </a:moveTo>
                  <a:cubicBezTo>
                    <a:pt x="64" y="116"/>
                    <a:pt x="35" y="141"/>
                    <a:pt x="0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35" y="141"/>
                    <a:pt x="64" y="116"/>
                    <a:pt x="69" y="82"/>
                  </a:cubicBezTo>
                  <a:moveTo>
                    <a:pt x="35" y="71"/>
                  </a:moveTo>
                  <a:cubicBezTo>
                    <a:pt x="35" y="84"/>
                    <a:pt x="27" y="96"/>
                    <a:pt x="15" y="102"/>
                  </a:cubicBezTo>
                  <a:cubicBezTo>
                    <a:pt x="27" y="96"/>
                    <a:pt x="35" y="84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moveTo>
                    <a:pt x="16" y="40"/>
                  </a:moveTo>
                  <a:cubicBezTo>
                    <a:pt x="27" y="45"/>
                    <a:pt x="35" y="57"/>
                    <a:pt x="35" y="71"/>
                  </a:cubicBezTo>
                  <a:cubicBezTo>
                    <a:pt x="35" y="57"/>
                    <a:pt x="27" y="45"/>
                    <a:pt x="16" y="4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70" y="32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32"/>
                    <a:pt x="39" y="0"/>
                    <a:pt x="0" y="0"/>
                  </a:cubicBezTo>
                </a:path>
              </a:pathLst>
            </a:custGeom>
            <a:solidFill>
              <a:srgbClr val="12C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78"/>
            </a:p>
          </p:txBody>
        </p:sp>
        <p:sp>
          <p:nvSpPr>
            <p:cNvPr id="104" name="Freeform 924">
              <a:extLst>
                <a:ext uri="{FF2B5EF4-FFF2-40B4-BE49-F238E27FC236}">
                  <a16:creationId xmlns:a16="http://schemas.microsoft.com/office/drawing/2014/main" id="{8DB6B21E-26BB-48CE-80B1-37D9F5666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062" y="2908300"/>
              <a:ext cx="263525" cy="530225"/>
            </a:xfrm>
            <a:custGeom>
              <a:avLst/>
              <a:gdLst>
                <a:gd name="T0" fmla="*/ 0 w 70"/>
                <a:gd name="T1" fmla="*/ 0 h 141"/>
                <a:gd name="T2" fmla="*/ 0 w 70"/>
                <a:gd name="T3" fmla="*/ 135377 h 141"/>
                <a:gd name="T4" fmla="*/ 0 w 70"/>
                <a:gd name="T5" fmla="*/ 135377 h 141"/>
                <a:gd name="T6" fmla="*/ 60234 w 70"/>
                <a:gd name="T7" fmla="*/ 150418 h 141"/>
                <a:gd name="T8" fmla="*/ 131763 w 70"/>
                <a:gd name="T9" fmla="*/ 266993 h 141"/>
                <a:gd name="T10" fmla="*/ 131763 w 70"/>
                <a:gd name="T11" fmla="*/ 266993 h 141"/>
                <a:gd name="T12" fmla="*/ 131763 w 70"/>
                <a:gd name="T13" fmla="*/ 266993 h 141"/>
                <a:gd name="T14" fmla="*/ 131763 w 70"/>
                <a:gd name="T15" fmla="*/ 266993 h 141"/>
                <a:gd name="T16" fmla="*/ 56470 w 70"/>
                <a:gd name="T17" fmla="*/ 383567 h 141"/>
                <a:gd name="T18" fmla="*/ 56470 w 70"/>
                <a:gd name="T19" fmla="*/ 383567 h 141"/>
                <a:gd name="T20" fmla="*/ 56470 w 70"/>
                <a:gd name="T21" fmla="*/ 383567 h 141"/>
                <a:gd name="T22" fmla="*/ 0 w 70"/>
                <a:gd name="T23" fmla="*/ 394848 h 141"/>
                <a:gd name="T24" fmla="*/ 0 w 70"/>
                <a:gd name="T25" fmla="*/ 394848 h 141"/>
                <a:gd name="T26" fmla="*/ 0 w 70"/>
                <a:gd name="T27" fmla="*/ 394848 h 141"/>
                <a:gd name="T28" fmla="*/ 0 w 70"/>
                <a:gd name="T29" fmla="*/ 530225 h 141"/>
                <a:gd name="T30" fmla="*/ 259760 w 70"/>
                <a:gd name="T31" fmla="*/ 308358 h 141"/>
                <a:gd name="T32" fmla="*/ 263525 w 70"/>
                <a:gd name="T33" fmla="*/ 266993 h 141"/>
                <a:gd name="T34" fmla="*/ 0 w 70"/>
                <a:gd name="T35" fmla="*/ 0 h 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0" h="141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6"/>
                    <a:pt x="11" y="37"/>
                    <a:pt x="16" y="40"/>
                  </a:cubicBezTo>
                  <a:cubicBezTo>
                    <a:pt x="27" y="45"/>
                    <a:pt x="35" y="57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5" y="84"/>
                    <a:pt x="27" y="96"/>
                    <a:pt x="15" y="102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1" y="104"/>
                    <a:pt x="6" y="10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35" y="141"/>
                    <a:pt x="64" y="116"/>
                    <a:pt x="69" y="82"/>
                  </a:cubicBezTo>
                  <a:cubicBezTo>
                    <a:pt x="70" y="78"/>
                    <a:pt x="70" y="75"/>
                    <a:pt x="70" y="71"/>
                  </a:cubicBezTo>
                  <a:cubicBezTo>
                    <a:pt x="70" y="32"/>
                    <a:pt x="39" y="0"/>
                    <a:pt x="0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ru-RU" sz="1478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EB4F5A5-89B4-4674-B0E1-43AEA51FCA39}"/>
              </a:ext>
            </a:extLst>
          </p:cNvPr>
          <p:cNvGrpSpPr/>
          <p:nvPr/>
        </p:nvGrpSpPr>
        <p:grpSpPr>
          <a:xfrm>
            <a:off x="640846" y="2356604"/>
            <a:ext cx="1845946" cy="2378869"/>
            <a:chOff x="836613" y="1905000"/>
            <a:chExt cx="2051051" cy="2643188"/>
          </a:xfrm>
        </p:grpSpPr>
        <p:sp>
          <p:nvSpPr>
            <p:cNvPr id="113" name="Freeform 925">
              <a:extLst>
                <a:ext uri="{FF2B5EF4-FFF2-40B4-BE49-F238E27FC236}">
                  <a16:creationId xmlns:a16="http://schemas.microsoft.com/office/drawing/2014/main" id="{F44DDF02-A763-4BB8-80FD-A89B64913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88" y="1905000"/>
              <a:ext cx="481013" cy="398463"/>
            </a:xfrm>
            <a:custGeom>
              <a:avLst/>
              <a:gdLst>
                <a:gd name="T0" fmla="*/ 30063 w 128"/>
                <a:gd name="T1" fmla="*/ 146604 h 106"/>
                <a:gd name="T2" fmla="*/ 146559 w 128"/>
                <a:gd name="T3" fmla="*/ 364631 h 106"/>
                <a:gd name="T4" fmla="*/ 405855 w 128"/>
                <a:gd name="T5" fmla="*/ 398463 h 106"/>
                <a:gd name="T6" fmla="*/ 481013 w 128"/>
                <a:gd name="T7" fmla="*/ 146604 h 106"/>
                <a:gd name="T8" fmla="*/ 248022 w 128"/>
                <a:gd name="T9" fmla="*/ 30073 h 106"/>
                <a:gd name="T10" fmla="*/ 30063 w 128"/>
                <a:gd name="T11" fmla="*/ 146604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8" h="106">
                  <a:moveTo>
                    <a:pt x="8" y="39"/>
                  </a:moveTo>
                  <a:cubicBezTo>
                    <a:pt x="0" y="64"/>
                    <a:pt x="14" y="90"/>
                    <a:pt x="39" y="97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41" y="0"/>
                    <a:pt x="15" y="14"/>
                    <a:pt x="8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ru-RU" sz="1478" dirty="0"/>
            </a:p>
          </p:txBody>
        </p:sp>
        <p:sp>
          <p:nvSpPr>
            <p:cNvPr id="114" name="Freeform 926">
              <a:extLst>
                <a:ext uri="{FF2B5EF4-FFF2-40B4-BE49-F238E27FC236}">
                  <a16:creationId xmlns:a16="http://schemas.microsoft.com/office/drawing/2014/main" id="{B543B0A0-4FC0-4B73-B565-250E2697F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726" y="3289300"/>
              <a:ext cx="2027238" cy="1258888"/>
            </a:xfrm>
            <a:custGeom>
              <a:avLst/>
              <a:gdLst>
                <a:gd name="T0" fmla="*/ 150166 w 540"/>
                <a:gd name="T1" fmla="*/ 0 h 335"/>
                <a:gd name="T2" fmla="*/ 1013619 w 540"/>
                <a:gd name="T3" fmla="*/ 1104815 h 335"/>
                <a:gd name="T4" fmla="*/ 1877072 w 540"/>
                <a:gd name="T5" fmla="*/ 0 h 335"/>
                <a:gd name="T6" fmla="*/ 2027238 w 540"/>
                <a:gd name="T7" fmla="*/ 30063 h 335"/>
                <a:gd name="T8" fmla="*/ 1013619 w 540"/>
                <a:gd name="T9" fmla="*/ 1258888 h 335"/>
                <a:gd name="T10" fmla="*/ 0 w 540"/>
                <a:gd name="T11" fmla="*/ 30063 h 335"/>
                <a:gd name="T12" fmla="*/ 150166 w 540"/>
                <a:gd name="T13" fmla="*/ 0 h 3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0" h="335">
                  <a:moveTo>
                    <a:pt x="40" y="0"/>
                  </a:moveTo>
                  <a:cubicBezTo>
                    <a:pt x="53" y="69"/>
                    <a:pt x="109" y="294"/>
                    <a:pt x="270" y="294"/>
                  </a:cubicBezTo>
                  <a:cubicBezTo>
                    <a:pt x="430" y="294"/>
                    <a:pt x="486" y="69"/>
                    <a:pt x="500" y="0"/>
                  </a:cubicBezTo>
                  <a:cubicBezTo>
                    <a:pt x="540" y="8"/>
                    <a:pt x="540" y="8"/>
                    <a:pt x="540" y="8"/>
                  </a:cubicBezTo>
                  <a:cubicBezTo>
                    <a:pt x="500" y="212"/>
                    <a:pt x="399" y="335"/>
                    <a:pt x="270" y="335"/>
                  </a:cubicBezTo>
                  <a:cubicBezTo>
                    <a:pt x="141" y="335"/>
                    <a:pt x="40" y="212"/>
                    <a:pt x="0" y="8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ru-RU" sz="1478"/>
            </a:p>
          </p:txBody>
        </p:sp>
        <p:sp>
          <p:nvSpPr>
            <p:cNvPr id="115" name="Freeform 927">
              <a:extLst>
                <a:ext uri="{FF2B5EF4-FFF2-40B4-BE49-F238E27FC236}">
                  <a16:creationId xmlns:a16="http://schemas.microsoft.com/office/drawing/2014/main" id="{630C1C32-0B9B-4B80-9CBF-B07337058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401" y="1905000"/>
              <a:ext cx="484188" cy="398463"/>
            </a:xfrm>
            <a:custGeom>
              <a:avLst/>
              <a:gdLst>
                <a:gd name="T0" fmla="*/ 236464 w 129"/>
                <a:gd name="T1" fmla="*/ 30073 h 106"/>
                <a:gd name="T2" fmla="*/ 0 w 129"/>
                <a:gd name="T3" fmla="*/ 146604 h 106"/>
                <a:gd name="T4" fmla="*/ 78821 w 129"/>
                <a:gd name="T5" fmla="*/ 398463 h 106"/>
                <a:gd name="T6" fmla="*/ 337806 w 129"/>
                <a:gd name="T7" fmla="*/ 364631 h 106"/>
                <a:gd name="T8" fmla="*/ 454161 w 129"/>
                <a:gd name="T9" fmla="*/ 146604 h 106"/>
                <a:gd name="T10" fmla="*/ 236464 w 129"/>
                <a:gd name="T11" fmla="*/ 30073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9" h="106">
                  <a:moveTo>
                    <a:pt x="63" y="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114" y="90"/>
                    <a:pt x="129" y="64"/>
                    <a:pt x="121" y="39"/>
                  </a:cubicBezTo>
                  <a:cubicBezTo>
                    <a:pt x="114" y="14"/>
                    <a:pt x="88" y="0"/>
                    <a:pt x="63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ru-RU" sz="1478"/>
            </a:p>
          </p:txBody>
        </p:sp>
        <p:sp>
          <p:nvSpPr>
            <p:cNvPr id="116" name="Freeform 928">
              <a:extLst>
                <a:ext uri="{FF2B5EF4-FFF2-40B4-BE49-F238E27FC236}">
                  <a16:creationId xmlns:a16="http://schemas.microsoft.com/office/drawing/2014/main" id="{0A2C72A3-9D88-40AF-A719-8C1BC30A5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876" y="2174875"/>
              <a:ext cx="458788" cy="1136650"/>
            </a:xfrm>
            <a:custGeom>
              <a:avLst/>
              <a:gdLst>
                <a:gd name="T0" fmla="*/ 0 w 122"/>
                <a:gd name="T1" fmla="*/ 71511 h 302"/>
                <a:gd name="T2" fmla="*/ 18803 w 122"/>
                <a:gd name="T3" fmla="*/ 0 h 302"/>
                <a:gd name="T4" fmla="*/ 458788 w 122"/>
                <a:gd name="T5" fmla="*/ 658655 h 302"/>
                <a:gd name="T6" fmla="*/ 409901 w 122"/>
                <a:gd name="T7" fmla="*/ 1136650 h 302"/>
                <a:gd name="T8" fmla="*/ 334690 w 122"/>
                <a:gd name="T9" fmla="*/ 1121595 h 302"/>
                <a:gd name="T10" fmla="*/ 383577 w 122"/>
                <a:gd name="T11" fmla="*/ 658655 h 302"/>
                <a:gd name="T12" fmla="*/ 0 w 122"/>
                <a:gd name="T13" fmla="*/ 71511 h 3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302">
                  <a:moveTo>
                    <a:pt x="0" y="19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3" y="30"/>
                    <a:pt x="122" y="89"/>
                    <a:pt x="122" y="175"/>
                  </a:cubicBezTo>
                  <a:cubicBezTo>
                    <a:pt x="122" y="213"/>
                    <a:pt x="117" y="258"/>
                    <a:pt x="109" y="302"/>
                  </a:cubicBezTo>
                  <a:cubicBezTo>
                    <a:pt x="89" y="298"/>
                    <a:pt x="89" y="298"/>
                    <a:pt x="89" y="298"/>
                  </a:cubicBezTo>
                  <a:cubicBezTo>
                    <a:pt x="97" y="255"/>
                    <a:pt x="102" y="212"/>
                    <a:pt x="102" y="175"/>
                  </a:cubicBezTo>
                  <a:cubicBezTo>
                    <a:pt x="102" y="98"/>
                    <a:pt x="68" y="47"/>
                    <a:pt x="0" y="19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ru-RU" sz="1478"/>
            </a:p>
          </p:txBody>
        </p:sp>
        <p:sp>
          <p:nvSpPr>
            <p:cNvPr id="117" name="Freeform 929">
              <a:extLst>
                <a:ext uri="{FF2B5EF4-FFF2-40B4-BE49-F238E27FC236}">
                  <a16:creationId xmlns:a16="http://schemas.microsoft.com/office/drawing/2014/main" id="{30194DD4-73DC-47D7-9903-15DA05A9B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613" y="2174875"/>
              <a:ext cx="458788" cy="1136650"/>
            </a:xfrm>
            <a:custGeom>
              <a:avLst/>
              <a:gdLst>
                <a:gd name="T0" fmla="*/ 436225 w 122"/>
                <a:gd name="T1" fmla="*/ 0 h 302"/>
                <a:gd name="T2" fmla="*/ 458788 w 122"/>
                <a:gd name="T3" fmla="*/ 71511 h 302"/>
                <a:gd name="T4" fmla="*/ 75211 w 122"/>
                <a:gd name="T5" fmla="*/ 658655 h 302"/>
                <a:gd name="T6" fmla="*/ 124098 w 122"/>
                <a:gd name="T7" fmla="*/ 1121595 h 302"/>
                <a:gd name="T8" fmla="*/ 48887 w 122"/>
                <a:gd name="T9" fmla="*/ 1136650 h 302"/>
                <a:gd name="T10" fmla="*/ 0 w 122"/>
                <a:gd name="T11" fmla="*/ 658655 h 302"/>
                <a:gd name="T12" fmla="*/ 436225 w 122"/>
                <a:gd name="T13" fmla="*/ 0 h 3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302">
                  <a:moveTo>
                    <a:pt x="116" y="0"/>
                  </a:moveTo>
                  <a:cubicBezTo>
                    <a:pt x="122" y="19"/>
                    <a:pt x="122" y="19"/>
                    <a:pt x="122" y="19"/>
                  </a:cubicBezTo>
                  <a:cubicBezTo>
                    <a:pt x="54" y="47"/>
                    <a:pt x="20" y="98"/>
                    <a:pt x="20" y="175"/>
                  </a:cubicBezTo>
                  <a:cubicBezTo>
                    <a:pt x="20" y="212"/>
                    <a:pt x="25" y="255"/>
                    <a:pt x="33" y="298"/>
                  </a:cubicBezTo>
                  <a:cubicBezTo>
                    <a:pt x="13" y="302"/>
                    <a:pt x="13" y="302"/>
                    <a:pt x="13" y="302"/>
                  </a:cubicBezTo>
                  <a:cubicBezTo>
                    <a:pt x="5" y="258"/>
                    <a:pt x="0" y="213"/>
                    <a:pt x="0" y="175"/>
                  </a:cubicBezTo>
                  <a:cubicBezTo>
                    <a:pt x="0" y="89"/>
                    <a:pt x="39" y="30"/>
                    <a:pt x="11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ru-RU" sz="1478"/>
            </a:p>
          </p:txBody>
        </p:sp>
        <p:sp>
          <p:nvSpPr>
            <p:cNvPr id="118" name="Freeform 930">
              <a:extLst>
                <a:ext uri="{FF2B5EF4-FFF2-40B4-BE49-F238E27FC236}">
                  <a16:creationId xmlns:a16="http://schemas.microsoft.com/office/drawing/2014/main" id="{1F327984-3C24-414E-8EE6-45B5E3A8B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138" y="3289300"/>
              <a:ext cx="1012825" cy="1258888"/>
            </a:xfrm>
            <a:custGeom>
              <a:avLst/>
              <a:gdLst>
                <a:gd name="T0" fmla="*/ 862777 w 270"/>
                <a:gd name="T1" fmla="*/ 0 h 335"/>
                <a:gd name="T2" fmla="*/ 0 w 270"/>
                <a:gd name="T3" fmla="*/ 1104815 h 335"/>
                <a:gd name="T4" fmla="*/ 0 w 270"/>
                <a:gd name="T5" fmla="*/ 1258888 h 335"/>
                <a:gd name="T6" fmla="*/ 1012825 w 270"/>
                <a:gd name="T7" fmla="*/ 30063 h 335"/>
                <a:gd name="T8" fmla="*/ 862777 w 270"/>
                <a:gd name="T9" fmla="*/ 0 h 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" h="335">
                  <a:moveTo>
                    <a:pt x="230" y="0"/>
                  </a:moveTo>
                  <a:cubicBezTo>
                    <a:pt x="216" y="69"/>
                    <a:pt x="160" y="294"/>
                    <a:pt x="0" y="294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129" y="335"/>
                    <a:pt x="230" y="212"/>
                    <a:pt x="270" y="8"/>
                  </a:cubicBezTo>
                  <a:cubicBezTo>
                    <a:pt x="230" y="0"/>
                    <a:pt x="230" y="0"/>
                    <a:pt x="230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ru-RU" sz="1478"/>
            </a:p>
          </p:txBody>
        </p:sp>
      </p:grpSp>
      <p:grpSp>
        <p:nvGrpSpPr>
          <p:cNvPr id="136" name="Group 949">
            <a:extLst>
              <a:ext uri="{FF2B5EF4-FFF2-40B4-BE49-F238E27FC236}">
                <a16:creationId xmlns:a16="http://schemas.microsoft.com/office/drawing/2014/main" id="{E7903A05-603C-4F1B-AE07-4C4EA5AFF9D8}"/>
              </a:ext>
            </a:extLst>
          </p:cNvPr>
          <p:cNvGrpSpPr>
            <a:grpSpLocks/>
          </p:cNvGrpSpPr>
          <p:nvPr/>
        </p:nvGrpSpPr>
        <p:grpSpPr bwMode="auto">
          <a:xfrm>
            <a:off x="3032788" y="2239988"/>
            <a:ext cx="5715310" cy="430887"/>
            <a:chOff x="3555289" y="1909763"/>
            <a:chExt cx="6350344" cy="478766"/>
          </a:xfrm>
        </p:grpSpPr>
        <p:sp>
          <p:nvSpPr>
            <p:cNvPr id="137" name="Rectangle 945">
              <a:extLst>
                <a:ext uri="{FF2B5EF4-FFF2-40B4-BE49-F238E27FC236}">
                  <a16:creationId xmlns:a16="http://schemas.microsoft.com/office/drawing/2014/main" id="{14DB6020-BEFB-4AEF-BC04-42D0B8D8E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289" y="1909763"/>
              <a:ext cx="1839892" cy="47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fa-IR" altLang="ru-RU" sz="2800" b="1" dirty="0">
                  <a:solidFill>
                    <a:schemeClr val="accent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خودخواهانه</a:t>
              </a:r>
              <a:endParaRPr lang="ru-RU" altLang="ru-RU" sz="1400" dirty="0">
                <a:solidFill>
                  <a:schemeClr val="accent1"/>
                </a:solidFill>
                <a:latin typeface="+mj-lt"/>
                <a:cs typeface="Shabnam" panose="020B0603030804020204" pitchFamily="34" charset="-78"/>
              </a:endParaRPr>
            </a:p>
          </p:txBody>
        </p:sp>
        <p:sp>
          <p:nvSpPr>
            <p:cNvPr id="138" name="Rectangle 946">
              <a:extLst>
                <a:ext uri="{FF2B5EF4-FFF2-40B4-BE49-F238E27FC236}">
                  <a16:creationId xmlns:a16="http://schemas.microsoft.com/office/drawing/2014/main" id="{87991938-D659-402E-B6D9-5E6D749A8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241" y="1909763"/>
              <a:ext cx="1955665" cy="47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fa-IR" altLang="ru-RU" sz="2800" b="1" dirty="0">
                  <a:solidFill>
                    <a:schemeClr val="accent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نوع دوستانه</a:t>
              </a:r>
              <a:endParaRPr lang="ru-RU" altLang="ru-RU" sz="1400" dirty="0">
                <a:solidFill>
                  <a:schemeClr val="accent1"/>
                </a:solidFill>
                <a:latin typeface="+mj-lt"/>
                <a:cs typeface="Shabnam" panose="020B0603030804020204" pitchFamily="34" charset="-78"/>
              </a:endParaRPr>
            </a:p>
          </p:txBody>
        </p:sp>
        <p:sp>
          <p:nvSpPr>
            <p:cNvPr id="139" name="Rectangle 947">
              <a:extLst>
                <a:ext uri="{FF2B5EF4-FFF2-40B4-BE49-F238E27FC236}">
                  <a16:creationId xmlns:a16="http://schemas.microsoft.com/office/drawing/2014/main" id="{BA15590F-E484-488E-8B23-67589E546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2007" y="1909763"/>
              <a:ext cx="1223626" cy="47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fa-IR" altLang="ru-RU" sz="2800" b="1" dirty="0">
                  <a:solidFill>
                    <a:schemeClr val="accent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نابهنجار</a:t>
              </a:r>
              <a:endParaRPr lang="ru-RU" altLang="ru-RU" sz="1400" dirty="0">
                <a:solidFill>
                  <a:schemeClr val="accent1"/>
                </a:solidFill>
                <a:latin typeface="+mj-lt"/>
                <a:cs typeface="Shabnam" panose="020B0603030804020204" pitchFamily="34" charset="-78"/>
              </a:endParaRPr>
            </a:p>
          </p:txBody>
        </p:sp>
      </p:grpSp>
      <p:grpSp>
        <p:nvGrpSpPr>
          <p:cNvPr id="140" name="Group 959">
            <a:extLst>
              <a:ext uri="{FF2B5EF4-FFF2-40B4-BE49-F238E27FC236}">
                <a16:creationId xmlns:a16="http://schemas.microsoft.com/office/drawing/2014/main" id="{6DE48D82-D253-4402-AEB3-6F375268D3AE}"/>
              </a:ext>
            </a:extLst>
          </p:cNvPr>
          <p:cNvGrpSpPr>
            <a:grpSpLocks/>
          </p:cNvGrpSpPr>
          <p:nvPr/>
        </p:nvGrpSpPr>
        <p:grpSpPr bwMode="auto">
          <a:xfrm>
            <a:off x="3136870" y="2713794"/>
            <a:ext cx="5772150" cy="674031"/>
            <a:chOff x="3609976" y="2301994"/>
            <a:chExt cx="6412706" cy="748870"/>
          </a:xfrm>
        </p:grpSpPr>
        <p:sp>
          <p:nvSpPr>
            <p:cNvPr id="141" name="TextBox 956">
              <a:extLst>
                <a:ext uri="{FF2B5EF4-FFF2-40B4-BE49-F238E27FC236}">
                  <a16:creationId xmlns:a16="http://schemas.microsoft.com/office/drawing/2014/main" id="{65584B23-7146-4549-96FB-D622C97DA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9976" y="2301994"/>
              <a:ext cx="1611313" cy="748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fa-IR" altLang="ru-RU" sz="945" dirty="0">
                  <a:latin typeface="Arial Black" panose="020B0A04020102020204" pitchFamily="34" charset="0"/>
                  <a:cs typeface="Kohinoor Arabic Medium" panose="00000600000000000000" pitchFamily="2" charset="-78"/>
                </a:rPr>
                <a:t>احساس تنهایی و انزوا – انفصال و جدایی از جامعه – به هیچ گروهی  تعلق ندارد</a:t>
              </a:r>
              <a:endParaRPr lang="ru-RU" altLang="ru-RU" sz="945" dirty="0">
                <a:latin typeface="Arial Black" panose="020B0A04020102020204" pitchFamily="34" charset="0"/>
                <a:cs typeface="Kohinoor Arabic Medium" panose="00000600000000000000" pitchFamily="2" charset="-78"/>
              </a:endParaRPr>
            </a:p>
          </p:txBody>
        </p:sp>
        <p:sp>
          <p:nvSpPr>
            <p:cNvPr id="142" name="TextBox 957">
              <a:extLst>
                <a:ext uri="{FF2B5EF4-FFF2-40B4-BE49-F238E27FC236}">
                  <a16:creationId xmlns:a16="http://schemas.microsoft.com/office/drawing/2014/main" id="{1A560586-587F-4F92-A265-AB7AD654E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7419" y="2301994"/>
              <a:ext cx="1611313" cy="58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fa-IR" altLang="ru-RU" sz="945" dirty="0">
                  <a:latin typeface="Arial Black" panose="020B0A04020102020204" pitchFamily="34" charset="0"/>
                  <a:cs typeface="Kohinoor Arabic Medium" panose="00000600000000000000" pitchFamily="2" charset="-78"/>
                </a:rPr>
                <a:t>ادغام بیش از حد در یک گروه – وفاداری افراطی- فدا کردن خود</a:t>
              </a:r>
              <a:endParaRPr lang="ru-RU" altLang="ru-RU" sz="945" dirty="0">
                <a:latin typeface="Arial Black" panose="020B0A04020102020204" pitchFamily="34" charset="0"/>
                <a:cs typeface="Kohinoor Arabic Medium" panose="00000600000000000000" pitchFamily="2" charset="-78"/>
              </a:endParaRPr>
            </a:p>
          </p:txBody>
        </p:sp>
        <p:sp>
          <p:nvSpPr>
            <p:cNvPr id="143" name="TextBox 958">
              <a:extLst>
                <a:ext uri="{FF2B5EF4-FFF2-40B4-BE49-F238E27FC236}">
                  <a16:creationId xmlns:a16="http://schemas.microsoft.com/office/drawing/2014/main" id="{6FF05A0E-C05C-4D3B-8F53-6ECB1A633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1369" y="2301994"/>
              <a:ext cx="1611313" cy="425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fa-IR" altLang="ru-RU" sz="945" dirty="0">
                  <a:latin typeface="Arial Black" panose="020B0A04020102020204" pitchFamily="34" charset="0"/>
                  <a:cs typeface="Kohinoor Arabic Medium" panose="00000600000000000000" pitchFamily="2" charset="-78"/>
                </a:rPr>
                <a:t>در پاسخ به تغییرات . بحران ها مثل طلاق و...</a:t>
              </a:r>
              <a:endParaRPr lang="ru-RU" altLang="ru-RU" sz="945" dirty="0">
                <a:latin typeface="Arial Black" panose="020B0A04020102020204" pitchFamily="34" charset="0"/>
                <a:cs typeface="Kohinoor Arabic Medium" panose="00000600000000000000" pitchFamily="2" charset="-78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36D1D-7BA3-4093-925B-0BD5F73A2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14</a:t>
            </a:fld>
            <a:endParaRPr lang="fa-IR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8DE52E-FE95-1AFE-76F7-A8FB8B868E90}"/>
              </a:ext>
            </a:extLst>
          </p:cNvPr>
          <p:cNvGrpSpPr/>
          <p:nvPr/>
        </p:nvGrpSpPr>
        <p:grpSpPr>
          <a:xfrm>
            <a:off x="3466074" y="4582706"/>
            <a:ext cx="754696" cy="864285"/>
            <a:chOff x="9990138" y="2690813"/>
            <a:chExt cx="481013" cy="5508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" name="Freeform 107">
              <a:extLst>
                <a:ext uri="{FF2B5EF4-FFF2-40B4-BE49-F238E27FC236}">
                  <a16:creationId xmlns:a16="http://schemas.microsoft.com/office/drawing/2014/main" id="{703DB15B-561F-EFF3-A31D-0A501B31E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1901" y="3182938"/>
              <a:ext cx="219075" cy="58738"/>
            </a:xfrm>
            <a:custGeom>
              <a:avLst/>
              <a:gdLst>
                <a:gd name="T0" fmla="*/ 689 w 1378"/>
                <a:gd name="T1" fmla="*/ 0 h 371"/>
                <a:gd name="T2" fmla="*/ 708 w 1378"/>
                <a:gd name="T3" fmla="*/ 2 h 371"/>
                <a:gd name="T4" fmla="*/ 724 w 1378"/>
                <a:gd name="T5" fmla="*/ 10 h 371"/>
                <a:gd name="T6" fmla="*/ 739 w 1378"/>
                <a:gd name="T7" fmla="*/ 20 h 371"/>
                <a:gd name="T8" fmla="*/ 749 w 1378"/>
                <a:gd name="T9" fmla="*/ 35 h 371"/>
                <a:gd name="T10" fmla="*/ 757 w 1378"/>
                <a:gd name="T11" fmla="*/ 51 h 371"/>
                <a:gd name="T12" fmla="*/ 759 w 1378"/>
                <a:gd name="T13" fmla="*/ 70 h 371"/>
                <a:gd name="T14" fmla="*/ 759 w 1378"/>
                <a:gd name="T15" fmla="*/ 230 h 371"/>
                <a:gd name="T16" fmla="*/ 1307 w 1378"/>
                <a:gd name="T17" fmla="*/ 230 h 371"/>
                <a:gd name="T18" fmla="*/ 1326 w 1378"/>
                <a:gd name="T19" fmla="*/ 232 h 371"/>
                <a:gd name="T20" fmla="*/ 1343 w 1378"/>
                <a:gd name="T21" fmla="*/ 239 h 371"/>
                <a:gd name="T22" fmla="*/ 1357 w 1378"/>
                <a:gd name="T23" fmla="*/ 250 h 371"/>
                <a:gd name="T24" fmla="*/ 1368 w 1378"/>
                <a:gd name="T25" fmla="*/ 265 h 371"/>
                <a:gd name="T26" fmla="*/ 1375 w 1378"/>
                <a:gd name="T27" fmla="*/ 282 h 371"/>
                <a:gd name="T28" fmla="*/ 1378 w 1378"/>
                <a:gd name="T29" fmla="*/ 300 h 371"/>
                <a:gd name="T30" fmla="*/ 1376 w 1378"/>
                <a:gd name="T31" fmla="*/ 319 h 371"/>
                <a:gd name="T32" fmla="*/ 1368 w 1378"/>
                <a:gd name="T33" fmla="*/ 336 h 371"/>
                <a:gd name="T34" fmla="*/ 1358 w 1378"/>
                <a:gd name="T35" fmla="*/ 349 h 371"/>
                <a:gd name="T36" fmla="*/ 1343 w 1378"/>
                <a:gd name="T37" fmla="*/ 361 h 371"/>
                <a:gd name="T38" fmla="*/ 1326 w 1378"/>
                <a:gd name="T39" fmla="*/ 367 h 371"/>
                <a:gd name="T40" fmla="*/ 1308 w 1378"/>
                <a:gd name="T41" fmla="*/ 371 h 371"/>
                <a:gd name="T42" fmla="*/ 71 w 1378"/>
                <a:gd name="T43" fmla="*/ 371 h 371"/>
                <a:gd name="T44" fmla="*/ 52 w 1378"/>
                <a:gd name="T45" fmla="*/ 367 h 371"/>
                <a:gd name="T46" fmla="*/ 35 w 1378"/>
                <a:gd name="T47" fmla="*/ 361 h 371"/>
                <a:gd name="T48" fmla="*/ 21 w 1378"/>
                <a:gd name="T49" fmla="*/ 349 h 371"/>
                <a:gd name="T50" fmla="*/ 9 w 1378"/>
                <a:gd name="T51" fmla="*/ 336 h 371"/>
                <a:gd name="T52" fmla="*/ 3 w 1378"/>
                <a:gd name="T53" fmla="*/ 319 h 371"/>
                <a:gd name="T54" fmla="*/ 0 w 1378"/>
                <a:gd name="T55" fmla="*/ 300 h 371"/>
                <a:gd name="T56" fmla="*/ 3 w 1378"/>
                <a:gd name="T57" fmla="*/ 282 h 371"/>
                <a:gd name="T58" fmla="*/ 9 w 1378"/>
                <a:gd name="T59" fmla="*/ 265 h 371"/>
                <a:gd name="T60" fmla="*/ 21 w 1378"/>
                <a:gd name="T61" fmla="*/ 250 h 371"/>
                <a:gd name="T62" fmla="*/ 35 w 1378"/>
                <a:gd name="T63" fmla="*/ 239 h 371"/>
                <a:gd name="T64" fmla="*/ 52 w 1378"/>
                <a:gd name="T65" fmla="*/ 232 h 371"/>
                <a:gd name="T66" fmla="*/ 71 w 1378"/>
                <a:gd name="T67" fmla="*/ 230 h 371"/>
                <a:gd name="T68" fmla="*/ 618 w 1378"/>
                <a:gd name="T69" fmla="*/ 230 h 371"/>
                <a:gd name="T70" fmla="*/ 618 w 1378"/>
                <a:gd name="T71" fmla="*/ 70 h 371"/>
                <a:gd name="T72" fmla="*/ 621 w 1378"/>
                <a:gd name="T73" fmla="*/ 51 h 371"/>
                <a:gd name="T74" fmla="*/ 627 w 1378"/>
                <a:gd name="T75" fmla="*/ 35 h 371"/>
                <a:gd name="T76" fmla="*/ 639 w 1378"/>
                <a:gd name="T77" fmla="*/ 20 h 371"/>
                <a:gd name="T78" fmla="*/ 653 w 1378"/>
                <a:gd name="T79" fmla="*/ 10 h 371"/>
                <a:gd name="T80" fmla="*/ 670 w 1378"/>
                <a:gd name="T81" fmla="*/ 2 h 371"/>
                <a:gd name="T82" fmla="*/ 689 w 1378"/>
                <a:gd name="T8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78" h="371">
                  <a:moveTo>
                    <a:pt x="689" y="0"/>
                  </a:moveTo>
                  <a:lnTo>
                    <a:pt x="708" y="2"/>
                  </a:lnTo>
                  <a:lnTo>
                    <a:pt x="724" y="10"/>
                  </a:lnTo>
                  <a:lnTo>
                    <a:pt x="739" y="20"/>
                  </a:lnTo>
                  <a:lnTo>
                    <a:pt x="749" y="35"/>
                  </a:lnTo>
                  <a:lnTo>
                    <a:pt x="757" y="51"/>
                  </a:lnTo>
                  <a:lnTo>
                    <a:pt x="759" y="70"/>
                  </a:lnTo>
                  <a:lnTo>
                    <a:pt x="759" y="230"/>
                  </a:lnTo>
                  <a:lnTo>
                    <a:pt x="1307" y="230"/>
                  </a:lnTo>
                  <a:lnTo>
                    <a:pt x="1326" y="232"/>
                  </a:lnTo>
                  <a:lnTo>
                    <a:pt x="1343" y="239"/>
                  </a:lnTo>
                  <a:lnTo>
                    <a:pt x="1357" y="250"/>
                  </a:lnTo>
                  <a:lnTo>
                    <a:pt x="1368" y="265"/>
                  </a:lnTo>
                  <a:lnTo>
                    <a:pt x="1375" y="282"/>
                  </a:lnTo>
                  <a:lnTo>
                    <a:pt x="1378" y="300"/>
                  </a:lnTo>
                  <a:lnTo>
                    <a:pt x="1376" y="319"/>
                  </a:lnTo>
                  <a:lnTo>
                    <a:pt x="1368" y="336"/>
                  </a:lnTo>
                  <a:lnTo>
                    <a:pt x="1358" y="349"/>
                  </a:lnTo>
                  <a:lnTo>
                    <a:pt x="1343" y="361"/>
                  </a:lnTo>
                  <a:lnTo>
                    <a:pt x="1326" y="367"/>
                  </a:lnTo>
                  <a:lnTo>
                    <a:pt x="1308" y="371"/>
                  </a:lnTo>
                  <a:lnTo>
                    <a:pt x="71" y="371"/>
                  </a:lnTo>
                  <a:lnTo>
                    <a:pt x="52" y="367"/>
                  </a:lnTo>
                  <a:lnTo>
                    <a:pt x="35" y="361"/>
                  </a:lnTo>
                  <a:lnTo>
                    <a:pt x="21" y="349"/>
                  </a:lnTo>
                  <a:lnTo>
                    <a:pt x="9" y="336"/>
                  </a:lnTo>
                  <a:lnTo>
                    <a:pt x="3" y="319"/>
                  </a:lnTo>
                  <a:lnTo>
                    <a:pt x="0" y="300"/>
                  </a:lnTo>
                  <a:lnTo>
                    <a:pt x="3" y="282"/>
                  </a:lnTo>
                  <a:lnTo>
                    <a:pt x="9" y="265"/>
                  </a:lnTo>
                  <a:lnTo>
                    <a:pt x="21" y="250"/>
                  </a:lnTo>
                  <a:lnTo>
                    <a:pt x="35" y="239"/>
                  </a:lnTo>
                  <a:lnTo>
                    <a:pt x="52" y="232"/>
                  </a:lnTo>
                  <a:lnTo>
                    <a:pt x="71" y="230"/>
                  </a:lnTo>
                  <a:lnTo>
                    <a:pt x="618" y="230"/>
                  </a:lnTo>
                  <a:lnTo>
                    <a:pt x="618" y="70"/>
                  </a:lnTo>
                  <a:lnTo>
                    <a:pt x="621" y="51"/>
                  </a:lnTo>
                  <a:lnTo>
                    <a:pt x="627" y="35"/>
                  </a:lnTo>
                  <a:lnTo>
                    <a:pt x="639" y="20"/>
                  </a:lnTo>
                  <a:lnTo>
                    <a:pt x="653" y="10"/>
                  </a:lnTo>
                  <a:lnTo>
                    <a:pt x="670" y="2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108">
              <a:extLst>
                <a:ext uri="{FF2B5EF4-FFF2-40B4-BE49-F238E27FC236}">
                  <a16:creationId xmlns:a16="http://schemas.microsoft.com/office/drawing/2014/main" id="{06D132E1-413C-DA80-8250-3E6644C1EA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0138" y="2809875"/>
              <a:ext cx="481013" cy="347663"/>
            </a:xfrm>
            <a:custGeom>
              <a:avLst/>
              <a:gdLst>
                <a:gd name="T0" fmla="*/ 1388 w 3034"/>
                <a:gd name="T1" fmla="*/ 1364 h 2187"/>
                <a:gd name="T2" fmla="*/ 1263 w 3034"/>
                <a:gd name="T3" fmla="*/ 1465 h 2187"/>
                <a:gd name="T4" fmla="*/ 1808 w 3034"/>
                <a:gd name="T5" fmla="*/ 1577 h 2187"/>
                <a:gd name="T6" fmla="*/ 1732 w 3034"/>
                <a:gd name="T7" fmla="*/ 1434 h 2187"/>
                <a:gd name="T8" fmla="*/ 1594 w 3034"/>
                <a:gd name="T9" fmla="*/ 1351 h 2187"/>
                <a:gd name="T10" fmla="*/ 2873 w 3034"/>
                <a:gd name="T11" fmla="*/ 0 h 2187"/>
                <a:gd name="T12" fmla="*/ 2986 w 3034"/>
                <a:gd name="T13" fmla="*/ 47 h 2187"/>
                <a:gd name="T14" fmla="*/ 3034 w 3034"/>
                <a:gd name="T15" fmla="*/ 160 h 2187"/>
                <a:gd name="T16" fmla="*/ 3006 w 3034"/>
                <a:gd name="T17" fmla="*/ 2117 h 2187"/>
                <a:gd name="T18" fmla="*/ 2906 w 3034"/>
                <a:gd name="T19" fmla="*/ 2184 h 2187"/>
                <a:gd name="T20" fmla="*/ 98 w 3034"/>
                <a:gd name="T21" fmla="*/ 2175 h 2187"/>
                <a:gd name="T22" fmla="*/ 13 w 3034"/>
                <a:gd name="T23" fmla="*/ 2089 h 2187"/>
                <a:gd name="T24" fmla="*/ 2 w 3034"/>
                <a:gd name="T25" fmla="*/ 1625 h 2187"/>
                <a:gd name="T26" fmla="*/ 51 w 3034"/>
                <a:gd name="T27" fmla="*/ 1576 h 2187"/>
                <a:gd name="T28" fmla="*/ 645 w 3034"/>
                <a:gd name="T29" fmla="*/ 1577 h 2187"/>
                <a:gd name="T30" fmla="*/ 716 w 3034"/>
                <a:gd name="T31" fmla="*/ 1411 h 2187"/>
                <a:gd name="T32" fmla="*/ 851 w 3034"/>
                <a:gd name="T33" fmla="*/ 1296 h 2187"/>
                <a:gd name="T34" fmla="*/ 1030 w 3034"/>
                <a:gd name="T35" fmla="*/ 1252 h 2187"/>
                <a:gd name="T36" fmla="*/ 1090 w 3034"/>
                <a:gd name="T37" fmla="*/ 1287 h 2187"/>
                <a:gd name="T38" fmla="*/ 1090 w 3034"/>
                <a:gd name="T39" fmla="*/ 1358 h 2187"/>
                <a:gd name="T40" fmla="*/ 1030 w 3034"/>
                <a:gd name="T41" fmla="*/ 1393 h 2187"/>
                <a:gd name="T42" fmla="*/ 892 w 3034"/>
                <a:gd name="T43" fmla="*/ 1434 h 2187"/>
                <a:gd name="T44" fmla="*/ 801 w 3034"/>
                <a:gd name="T45" fmla="*/ 1542 h 2187"/>
                <a:gd name="T46" fmla="*/ 1096 w 3034"/>
                <a:gd name="T47" fmla="*/ 1482 h 2187"/>
                <a:gd name="T48" fmla="*/ 1200 w 3034"/>
                <a:gd name="T49" fmla="*/ 1324 h 2187"/>
                <a:gd name="T50" fmla="*/ 1362 w 3034"/>
                <a:gd name="T51" fmla="*/ 1224 h 2187"/>
                <a:gd name="T52" fmla="*/ 1432 w 3034"/>
                <a:gd name="T53" fmla="*/ 1206 h 2187"/>
                <a:gd name="T54" fmla="*/ 1519 w 3034"/>
                <a:gd name="T55" fmla="*/ 1199 h 2187"/>
                <a:gd name="T56" fmla="*/ 1695 w 3034"/>
                <a:gd name="T57" fmla="*/ 1238 h 2187"/>
                <a:gd name="T58" fmla="*/ 1849 w 3034"/>
                <a:gd name="T59" fmla="*/ 1356 h 2187"/>
                <a:gd name="T60" fmla="*/ 1940 w 3034"/>
                <a:gd name="T61" fmla="*/ 1528 h 2187"/>
                <a:gd name="T62" fmla="*/ 2201 w 3034"/>
                <a:gd name="T63" fmla="*/ 1511 h 2187"/>
                <a:gd name="T64" fmla="*/ 2096 w 3034"/>
                <a:gd name="T65" fmla="*/ 1417 h 2187"/>
                <a:gd name="T66" fmla="*/ 1970 w 3034"/>
                <a:gd name="T67" fmla="*/ 1391 h 2187"/>
                <a:gd name="T68" fmla="*/ 1920 w 3034"/>
                <a:gd name="T69" fmla="*/ 1342 h 2187"/>
                <a:gd name="T70" fmla="*/ 1938 w 3034"/>
                <a:gd name="T71" fmla="*/ 1273 h 2187"/>
                <a:gd name="T72" fmla="*/ 2035 w 3034"/>
                <a:gd name="T73" fmla="*/ 1255 h 2187"/>
                <a:gd name="T74" fmla="*/ 2206 w 3034"/>
                <a:gd name="T75" fmla="*/ 1319 h 2187"/>
                <a:gd name="T76" fmla="*/ 2328 w 3034"/>
                <a:gd name="T77" fmla="*/ 1449 h 2187"/>
                <a:gd name="T78" fmla="*/ 2674 w 3034"/>
                <a:gd name="T79" fmla="*/ 1577 h 2187"/>
                <a:gd name="T80" fmla="*/ 2734 w 3034"/>
                <a:gd name="T81" fmla="*/ 1612 h 2187"/>
                <a:gd name="T82" fmla="*/ 2734 w 3034"/>
                <a:gd name="T83" fmla="*/ 1683 h 2187"/>
                <a:gd name="T84" fmla="*/ 2674 w 3034"/>
                <a:gd name="T85" fmla="*/ 1718 h 2187"/>
                <a:gd name="T86" fmla="*/ 150 w 3034"/>
                <a:gd name="T87" fmla="*/ 2045 h 2187"/>
                <a:gd name="T88" fmla="*/ 2891 w 3034"/>
                <a:gd name="T89" fmla="*/ 2037 h 2187"/>
                <a:gd name="T90" fmla="*/ 2883 w 3034"/>
                <a:gd name="T91" fmla="*/ 143 h 2187"/>
                <a:gd name="T92" fmla="*/ 2078 w 3034"/>
                <a:gd name="T93" fmla="*/ 131 h 2187"/>
                <a:gd name="T94" fmla="*/ 2044 w 3034"/>
                <a:gd name="T95" fmla="*/ 70 h 2187"/>
                <a:gd name="T96" fmla="*/ 2078 w 3034"/>
                <a:gd name="T97" fmla="*/ 9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34" h="2187">
                  <a:moveTo>
                    <a:pt x="1510" y="1339"/>
                  </a:moveTo>
                  <a:lnTo>
                    <a:pt x="1467" y="1342"/>
                  </a:lnTo>
                  <a:lnTo>
                    <a:pt x="1427" y="1351"/>
                  </a:lnTo>
                  <a:lnTo>
                    <a:pt x="1388" y="1364"/>
                  </a:lnTo>
                  <a:lnTo>
                    <a:pt x="1352" y="1383"/>
                  </a:lnTo>
                  <a:lnTo>
                    <a:pt x="1318" y="1407"/>
                  </a:lnTo>
                  <a:lnTo>
                    <a:pt x="1288" y="1434"/>
                  </a:lnTo>
                  <a:lnTo>
                    <a:pt x="1263" y="1465"/>
                  </a:lnTo>
                  <a:lnTo>
                    <a:pt x="1242" y="1500"/>
                  </a:lnTo>
                  <a:lnTo>
                    <a:pt x="1225" y="1537"/>
                  </a:lnTo>
                  <a:lnTo>
                    <a:pt x="1213" y="1577"/>
                  </a:lnTo>
                  <a:lnTo>
                    <a:pt x="1808" y="1577"/>
                  </a:lnTo>
                  <a:lnTo>
                    <a:pt x="1795" y="1537"/>
                  </a:lnTo>
                  <a:lnTo>
                    <a:pt x="1778" y="1500"/>
                  </a:lnTo>
                  <a:lnTo>
                    <a:pt x="1757" y="1465"/>
                  </a:lnTo>
                  <a:lnTo>
                    <a:pt x="1732" y="1434"/>
                  </a:lnTo>
                  <a:lnTo>
                    <a:pt x="1702" y="1407"/>
                  </a:lnTo>
                  <a:lnTo>
                    <a:pt x="1669" y="1383"/>
                  </a:lnTo>
                  <a:lnTo>
                    <a:pt x="1633" y="1364"/>
                  </a:lnTo>
                  <a:lnTo>
                    <a:pt x="1594" y="1351"/>
                  </a:lnTo>
                  <a:lnTo>
                    <a:pt x="1553" y="1342"/>
                  </a:lnTo>
                  <a:lnTo>
                    <a:pt x="1510" y="1339"/>
                  </a:lnTo>
                  <a:close/>
                  <a:moveTo>
                    <a:pt x="2114" y="0"/>
                  </a:moveTo>
                  <a:lnTo>
                    <a:pt x="2873" y="0"/>
                  </a:lnTo>
                  <a:lnTo>
                    <a:pt x="2906" y="3"/>
                  </a:lnTo>
                  <a:lnTo>
                    <a:pt x="2935" y="12"/>
                  </a:lnTo>
                  <a:lnTo>
                    <a:pt x="2963" y="27"/>
                  </a:lnTo>
                  <a:lnTo>
                    <a:pt x="2986" y="47"/>
                  </a:lnTo>
                  <a:lnTo>
                    <a:pt x="3006" y="71"/>
                  </a:lnTo>
                  <a:lnTo>
                    <a:pt x="3021" y="98"/>
                  </a:lnTo>
                  <a:lnTo>
                    <a:pt x="3030" y="128"/>
                  </a:lnTo>
                  <a:lnTo>
                    <a:pt x="3034" y="160"/>
                  </a:lnTo>
                  <a:lnTo>
                    <a:pt x="3034" y="2027"/>
                  </a:lnTo>
                  <a:lnTo>
                    <a:pt x="3030" y="2058"/>
                  </a:lnTo>
                  <a:lnTo>
                    <a:pt x="3021" y="2089"/>
                  </a:lnTo>
                  <a:lnTo>
                    <a:pt x="3006" y="2117"/>
                  </a:lnTo>
                  <a:lnTo>
                    <a:pt x="2986" y="2140"/>
                  </a:lnTo>
                  <a:lnTo>
                    <a:pt x="2963" y="2160"/>
                  </a:lnTo>
                  <a:lnTo>
                    <a:pt x="2935" y="2175"/>
                  </a:lnTo>
                  <a:lnTo>
                    <a:pt x="2906" y="2184"/>
                  </a:lnTo>
                  <a:lnTo>
                    <a:pt x="2873" y="2187"/>
                  </a:lnTo>
                  <a:lnTo>
                    <a:pt x="161" y="2187"/>
                  </a:lnTo>
                  <a:lnTo>
                    <a:pt x="128" y="2184"/>
                  </a:lnTo>
                  <a:lnTo>
                    <a:pt x="98" y="2175"/>
                  </a:lnTo>
                  <a:lnTo>
                    <a:pt x="71" y="2160"/>
                  </a:lnTo>
                  <a:lnTo>
                    <a:pt x="47" y="2140"/>
                  </a:lnTo>
                  <a:lnTo>
                    <a:pt x="28" y="2117"/>
                  </a:lnTo>
                  <a:lnTo>
                    <a:pt x="13" y="2089"/>
                  </a:lnTo>
                  <a:lnTo>
                    <a:pt x="3" y="2058"/>
                  </a:lnTo>
                  <a:lnTo>
                    <a:pt x="0" y="2027"/>
                  </a:lnTo>
                  <a:lnTo>
                    <a:pt x="0" y="1644"/>
                  </a:lnTo>
                  <a:lnTo>
                    <a:pt x="2" y="1625"/>
                  </a:lnTo>
                  <a:lnTo>
                    <a:pt x="10" y="1608"/>
                  </a:lnTo>
                  <a:lnTo>
                    <a:pt x="20" y="1594"/>
                  </a:lnTo>
                  <a:lnTo>
                    <a:pt x="34" y="1582"/>
                  </a:lnTo>
                  <a:lnTo>
                    <a:pt x="51" y="1576"/>
                  </a:lnTo>
                  <a:lnTo>
                    <a:pt x="70" y="1573"/>
                  </a:lnTo>
                  <a:lnTo>
                    <a:pt x="80" y="1574"/>
                  </a:lnTo>
                  <a:lnTo>
                    <a:pt x="91" y="1577"/>
                  </a:lnTo>
                  <a:lnTo>
                    <a:pt x="645" y="1577"/>
                  </a:lnTo>
                  <a:lnTo>
                    <a:pt x="655" y="1532"/>
                  </a:lnTo>
                  <a:lnTo>
                    <a:pt x="671" y="1489"/>
                  </a:lnTo>
                  <a:lnTo>
                    <a:pt x="691" y="1448"/>
                  </a:lnTo>
                  <a:lnTo>
                    <a:pt x="716" y="1411"/>
                  </a:lnTo>
                  <a:lnTo>
                    <a:pt x="744" y="1376"/>
                  </a:lnTo>
                  <a:lnTo>
                    <a:pt x="777" y="1345"/>
                  </a:lnTo>
                  <a:lnTo>
                    <a:pt x="813" y="1318"/>
                  </a:lnTo>
                  <a:lnTo>
                    <a:pt x="851" y="1296"/>
                  </a:lnTo>
                  <a:lnTo>
                    <a:pt x="893" y="1277"/>
                  </a:lnTo>
                  <a:lnTo>
                    <a:pt x="937" y="1264"/>
                  </a:lnTo>
                  <a:lnTo>
                    <a:pt x="982" y="1255"/>
                  </a:lnTo>
                  <a:lnTo>
                    <a:pt x="1030" y="1252"/>
                  </a:lnTo>
                  <a:lnTo>
                    <a:pt x="1049" y="1254"/>
                  </a:lnTo>
                  <a:lnTo>
                    <a:pt x="1066" y="1262"/>
                  </a:lnTo>
                  <a:lnTo>
                    <a:pt x="1080" y="1272"/>
                  </a:lnTo>
                  <a:lnTo>
                    <a:pt x="1090" y="1287"/>
                  </a:lnTo>
                  <a:lnTo>
                    <a:pt x="1098" y="1304"/>
                  </a:lnTo>
                  <a:lnTo>
                    <a:pt x="1100" y="1322"/>
                  </a:lnTo>
                  <a:lnTo>
                    <a:pt x="1098" y="1341"/>
                  </a:lnTo>
                  <a:lnTo>
                    <a:pt x="1090" y="1358"/>
                  </a:lnTo>
                  <a:lnTo>
                    <a:pt x="1080" y="1372"/>
                  </a:lnTo>
                  <a:lnTo>
                    <a:pt x="1066" y="1383"/>
                  </a:lnTo>
                  <a:lnTo>
                    <a:pt x="1049" y="1390"/>
                  </a:lnTo>
                  <a:lnTo>
                    <a:pt x="1030" y="1393"/>
                  </a:lnTo>
                  <a:lnTo>
                    <a:pt x="993" y="1395"/>
                  </a:lnTo>
                  <a:lnTo>
                    <a:pt x="957" y="1404"/>
                  </a:lnTo>
                  <a:lnTo>
                    <a:pt x="923" y="1416"/>
                  </a:lnTo>
                  <a:lnTo>
                    <a:pt x="892" y="1434"/>
                  </a:lnTo>
                  <a:lnTo>
                    <a:pt x="864" y="1456"/>
                  </a:lnTo>
                  <a:lnTo>
                    <a:pt x="838" y="1482"/>
                  </a:lnTo>
                  <a:lnTo>
                    <a:pt x="818" y="1510"/>
                  </a:lnTo>
                  <a:lnTo>
                    <a:pt x="801" y="1542"/>
                  </a:lnTo>
                  <a:lnTo>
                    <a:pt x="789" y="1577"/>
                  </a:lnTo>
                  <a:lnTo>
                    <a:pt x="1070" y="1577"/>
                  </a:lnTo>
                  <a:lnTo>
                    <a:pt x="1080" y="1528"/>
                  </a:lnTo>
                  <a:lnTo>
                    <a:pt x="1096" y="1482"/>
                  </a:lnTo>
                  <a:lnTo>
                    <a:pt x="1116" y="1438"/>
                  </a:lnTo>
                  <a:lnTo>
                    <a:pt x="1140" y="1397"/>
                  </a:lnTo>
                  <a:lnTo>
                    <a:pt x="1169" y="1359"/>
                  </a:lnTo>
                  <a:lnTo>
                    <a:pt x="1200" y="1324"/>
                  </a:lnTo>
                  <a:lnTo>
                    <a:pt x="1236" y="1292"/>
                  </a:lnTo>
                  <a:lnTo>
                    <a:pt x="1275" y="1265"/>
                  </a:lnTo>
                  <a:lnTo>
                    <a:pt x="1318" y="1242"/>
                  </a:lnTo>
                  <a:lnTo>
                    <a:pt x="1362" y="1224"/>
                  </a:lnTo>
                  <a:lnTo>
                    <a:pt x="1410" y="1210"/>
                  </a:lnTo>
                  <a:lnTo>
                    <a:pt x="1412" y="1209"/>
                  </a:lnTo>
                  <a:lnTo>
                    <a:pt x="1419" y="1208"/>
                  </a:lnTo>
                  <a:lnTo>
                    <a:pt x="1432" y="1206"/>
                  </a:lnTo>
                  <a:lnTo>
                    <a:pt x="1448" y="1204"/>
                  </a:lnTo>
                  <a:lnTo>
                    <a:pt x="1468" y="1201"/>
                  </a:lnTo>
                  <a:lnTo>
                    <a:pt x="1492" y="1199"/>
                  </a:lnTo>
                  <a:lnTo>
                    <a:pt x="1519" y="1199"/>
                  </a:lnTo>
                  <a:lnTo>
                    <a:pt x="1550" y="1200"/>
                  </a:lnTo>
                  <a:lnTo>
                    <a:pt x="1600" y="1208"/>
                  </a:lnTo>
                  <a:lnTo>
                    <a:pt x="1648" y="1220"/>
                  </a:lnTo>
                  <a:lnTo>
                    <a:pt x="1695" y="1238"/>
                  </a:lnTo>
                  <a:lnTo>
                    <a:pt x="1738" y="1262"/>
                  </a:lnTo>
                  <a:lnTo>
                    <a:pt x="1778" y="1289"/>
                  </a:lnTo>
                  <a:lnTo>
                    <a:pt x="1815" y="1320"/>
                  </a:lnTo>
                  <a:lnTo>
                    <a:pt x="1849" y="1356"/>
                  </a:lnTo>
                  <a:lnTo>
                    <a:pt x="1879" y="1394"/>
                  </a:lnTo>
                  <a:lnTo>
                    <a:pt x="1903" y="1436"/>
                  </a:lnTo>
                  <a:lnTo>
                    <a:pt x="1924" y="1481"/>
                  </a:lnTo>
                  <a:lnTo>
                    <a:pt x="1940" y="1528"/>
                  </a:lnTo>
                  <a:lnTo>
                    <a:pt x="1950" y="1577"/>
                  </a:lnTo>
                  <a:lnTo>
                    <a:pt x="2229" y="1577"/>
                  </a:lnTo>
                  <a:lnTo>
                    <a:pt x="2218" y="1543"/>
                  </a:lnTo>
                  <a:lnTo>
                    <a:pt x="2201" y="1511"/>
                  </a:lnTo>
                  <a:lnTo>
                    <a:pt x="2179" y="1483"/>
                  </a:lnTo>
                  <a:lnTo>
                    <a:pt x="2155" y="1456"/>
                  </a:lnTo>
                  <a:lnTo>
                    <a:pt x="2127" y="1435"/>
                  </a:lnTo>
                  <a:lnTo>
                    <a:pt x="2096" y="1417"/>
                  </a:lnTo>
                  <a:lnTo>
                    <a:pt x="2062" y="1405"/>
                  </a:lnTo>
                  <a:lnTo>
                    <a:pt x="2026" y="1396"/>
                  </a:lnTo>
                  <a:lnTo>
                    <a:pt x="1988" y="1393"/>
                  </a:lnTo>
                  <a:lnTo>
                    <a:pt x="1970" y="1391"/>
                  </a:lnTo>
                  <a:lnTo>
                    <a:pt x="1953" y="1383"/>
                  </a:lnTo>
                  <a:lnTo>
                    <a:pt x="1938" y="1373"/>
                  </a:lnTo>
                  <a:lnTo>
                    <a:pt x="1928" y="1359"/>
                  </a:lnTo>
                  <a:lnTo>
                    <a:pt x="1920" y="1342"/>
                  </a:lnTo>
                  <a:lnTo>
                    <a:pt x="1918" y="1323"/>
                  </a:lnTo>
                  <a:lnTo>
                    <a:pt x="1920" y="1304"/>
                  </a:lnTo>
                  <a:lnTo>
                    <a:pt x="1928" y="1287"/>
                  </a:lnTo>
                  <a:lnTo>
                    <a:pt x="1938" y="1273"/>
                  </a:lnTo>
                  <a:lnTo>
                    <a:pt x="1953" y="1263"/>
                  </a:lnTo>
                  <a:lnTo>
                    <a:pt x="1970" y="1255"/>
                  </a:lnTo>
                  <a:lnTo>
                    <a:pt x="1988" y="1253"/>
                  </a:lnTo>
                  <a:lnTo>
                    <a:pt x="2035" y="1255"/>
                  </a:lnTo>
                  <a:lnTo>
                    <a:pt x="2082" y="1264"/>
                  </a:lnTo>
                  <a:lnTo>
                    <a:pt x="2125" y="1278"/>
                  </a:lnTo>
                  <a:lnTo>
                    <a:pt x="2167" y="1296"/>
                  </a:lnTo>
                  <a:lnTo>
                    <a:pt x="2206" y="1319"/>
                  </a:lnTo>
                  <a:lnTo>
                    <a:pt x="2242" y="1346"/>
                  </a:lnTo>
                  <a:lnTo>
                    <a:pt x="2274" y="1377"/>
                  </a:lnTo>
                  <a:lnTo>
                    <a:pt x="2302" y="1412"/>
                  </a:lnTo>
                  <a:lnTo>
                    <a:pt x="2328" y="1449"/>
                  </a:lnTo>
                  <a:lnTo>
                    <a:pt x="2348" y="1489"/>
                  </a:lnTo>
                  <a:lnTo>
                    <a:pt x="2363" y="1533"/>
                  </a:lnTo>
                  <a:lnTo>
                    <a:pt x="2373" y="1577"/>
                  </a:lnTo>
                  <a:lnTo>
                    <a:pt x="2674" y="1577"/>
                  </a:lnTo>
                  <a:lnTo>
                    <a:pt x="2692" y="1580"/>
                  </a:lnTo>
                  <a:lnTo>
                    <a:pt x="2709" y="1588"/>
                  </a:lnTo>
                  <a:lnTo>
                    <a:pt x="2724" y="1598"/>
                  </a:lnTo>
                  <a:lnTo>
                    <a:pt x="2734" y="1612"/>
                  </a:lnTo>
                  <a:lnTo>
                    <a:pt x="2742" y="1629"/>
                  </a:lnTo>
                  <a:lnTo>
                    <a:pt x="2744" y="1648"/>
                  </a:lnTo>
                  <a:lnTo>
                    <a:pt x="2742" y="1667"/>
                  </a:lnTo>
                  <a:lnTo>
                    <a:pt x="2734" y="1683"/>
                  </a:lnTo>
                  <a:lnTo>
                    <a:pt x="2724" y="1698"/>
                  </a:lnTo>
                  <a:lnTo>
                    <a:pt x="2709" y="1708"/>
                  </a:lnTo>
                  <a:lnTo>
                    <a:pt x="2692" y="1716"/>
                  </a:lnTo>
                  <a:lnTo>
                    <a:pt x="2674" y="1718"/>
                  </a:lnTo>
                  <a:lnTo>
                    <a:pt x="140" y="1718"/>
                  </a:lnTo>
                  <a:lnTo>
                    <a:pt x="140" y="2027"/>
                  </a:lnTo>
                  <a:lnTo>
                    <a:pt x="143" y="2037"/>
                  </a:lnTo>
                  <a:lnTo>
                    <a:pt x="150" y="2045"/>
                  </a:lnTo>
                  <a:lnTo>
                    <a:pt x="161" y="2048"/>
                  </a:lnTo>
                  <a:lnTo>
                    <a:pt x="2873" y="2048"/>
                  </a:lnTo>
                  <a:lnTo>
                    <a:pt x="2883" y="2045"/>
                  </a:lnTo>
                  <a:lnTo>
                    <a:pt x="2891" y="2037"/>
                  </a:lnTo>
                  <a:lnTo>
                    <a:pt x="2893" y="2027"/>
                  </a:lnTo>
                  <a:lnTo>
                    <a:pt x="2893" y="160"/>
                  </a:lnTo>
                  <a:lnTo>
                    <a:pt x="2891" y="150"/>
                  </a:lnTo>
                  <a:lnTo>
                    <a:pt x="2883" y="143"/>
                  </a:lnTo>
                  <a:lnTo>
                    <a:pt x="2873" y="140"/>
                  </a:lnTo>
                  <a:lnTo>
                    <a:pt x="2114" y="140"/>
                  </a:lnTo>
                  <a:lnTo>
                    <a:pt x="2095" y="137"/>
                  </a:lnTo>
                  <a:lnTo>
                    <a:pt x="2078" y="131"/>
                  </a:lnTo>
                  <a:lnTo>
                    <a:pt x="2064" y="119"/>
                  </a:lnTo>
                  <a:lnTo>
                    <a:pt x="2053" y="105"/>
                  </a:lnTo>
                  <a:lnTo>
                    <a:pt x="2046" y="89"/>
                  </a:lnTo>
                  <a:lnTo>
                    <a:pt x="2044" y="70"/>
                  </a:lnTo>
                  <a:lnTo>
                    <a:pt x="2046" y="52"/>
                  </a:lnTo>
                  <a:lnTo>
                    <a:pt x="2053" y="35"/>
                  </a:lnTo>
                  <a:lnTo>
                    <a:pt x="2064" y="20"/>
                  </a:lnTo>
                  <a:lnTo>
                    <a:pt x="2078" y="9"/>
                  </a:lnTo>
                  <a:lnTo>
                    <a:pt x="2095" y="2"/>
                  </a:lnTo>
                  <a:lnTo>
                    <a:pt x="2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09">
              <a:extLst>
                <a:ext uri="{FF2B5EF4-FFF2-40B4-BE49-F238E27FC236}">
                  <a16:creationId xmlns:a16="http://schemas.microsoft.com/office/drawing/2014/main" id="{A108F9BE-9701-700C-BDD1-46385F24B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0138" y="2809875"/>
              <a:ext cx="157163" cy="231775"/>
            </a:xfrm>
            <a:custGeom>
              <a:avLst/>
              <a:gdLst>
                <a:gd name="T0" fmla="*/ 161 w 993"/>
                <a:gd name="T1" fmla="*/ 0 h 1455"/>
                <a:gd name="T2" fmla="*/ 922 w 993"/>
                <a:gd name="T3" fmla="*/ 0 h 1455"/>
                <a:gd name="T4" fmla="*/ 941 w 993"/>
                <a:gd name="T5" fmla="*/ 2 h 1455"/>
                <a:gd name="T6" fmla="*/ 958 w 993"/>
                <a:gd name="T7" fmla="*/ 9 h 1455"/>
                <a:gd name="T8" fmla="*/ 972 w 993"/>
                <a:gd name="T9" fmla="*/ 20 h 1455"/>
                <a:gd name="T10" fmla="*/ 983 w 993"/>
                <a:gd name="T11" fmla="*/ 35 h 1455"/>
                <a:gd name="T12" fmla="*/ 990 w 993"/>
                <a:gd name="T13" fmla="*/ 52 h 1455"/>
                <a:gd name="T14" fmla="*/ 993 w 993"/>
                <a:gd name="T15" fmla="*/ 70 h 1455"/>
                <a:gd name="T16" fmla="*/ 990 w 993"/>
                <a:gd name="T17" fmla="*/ 89 h 1455"/>
                <a:gd name="T18" fmla="*/ 983 w 993"/>
                <a:gd name="T19" fmla="*/ 105 h 1455"/>
                <a:gd name="T20" fmla="*/ 972 w 993"/>
                <a:gd name="T21" fmla="*/ 119 h 1455"/>
                <a:gd name="T22" fmla="*/ 958 w 993"/>
                <a:gd name="T23" fmla="*/ 131 h 1455"/>
                <a:gd name="T24" fmla="*/ 941 w 993"/>
                <a:gd name="T25" fmla="*/ 137 h 1455"/>
                <a:gd name="T26" fmla="*/ 922 w 993"/>
                <a:gd name="T27" fmla="*/ 140 h 1455"/>
                <a:gd name="T28" fmla="*/ 161 w 993"/>
                <a:gd name="T29" fmla="*/ 140 h 1455"/>
                <a:gd name="T30" fmla="*/ 150 w 993"/>
                <a:gd name="T31" fmla="*/ 143 h 1455"/>
                <a:gd name="T32" fmla="*/ 143 w 993"/>
                <a:gd name="T33" fmla="*/ 150 h 1455"/>
                <a:gd name="T34" fmla="*/ 140 w 993"/>
                <a:gd name="T35" fmla="*/ 160 h 1455"/>
                <a:gd name="T36" fmla="*/ 140 w 993"/>
                <a:gd name="T37" fmla="*/ 1384 h 1455"/>
                <a:gd name="T38" fmla="*/ 138 w 993"/>
                <a:gd name="T39" fmla="*/ 1404 h 1455"/>
                <a:gd name="T40" fmla="*/ 130 w 993"/>
                <a:gd name="T41" fmla="*/ 1420 h 1455"/>
                <a:gd name="T42" fmla="*/ 120 w 993"/>
                <a:gd name="T43" fmla="*/ 1434 h 1455"/>
                <a:gd name="T44" fmla="*/ 105 w 993"/>
                <a:gd name="T45" fmla="*/ 1446 h 1455"/>
                <a:gd name="T46" fmla="*/ 89 w 993"/>
                <a:gd name="T47" fmla="*/ 1452 h 1455"/>
                <a:gd name="T48" fmla="*/ 70 w 993"/>
                <a:gd name="T49" fmla="*/ 1455 h 1455"/>
                <a:gd name="T50" fmla="*/ 51 w 993"/>
                <a:gd name="T51" fmla="*/ 1452 h 1455"/>
                <a:gd name="T52" fmla="*/ 34 w 993"/>
                <a:gd name="T53" fmla="*/ 1446 h 1455"/>
                <a:gd name="T54" fmla="*/ 20 w 993"/>
                <a:gd name="T55" fmla="*/ 1434 h 1455"/>
                <a:gd name="T56" fmla="*/ 10 w 993"/>
                <a:gd name="T57" fmla="*/ 1420 h 1455"/>
                <a:gd name="T58" fmla="*/ 2 w 993"/>
                <a:gd name="T59" fmla="*/ 1404 h 1455"/>
                <a:gd name="T60" fmla="*/ 0 w 993"/>
                <a:gd name="T61" fmla="*/ 1384 h 1455"/>
                <a:gd name="T62" fmla="*/ 0 w 993"/>
                <a:gd name="T63" fmla="*/ 160 h 1455"/>
                <a:gd name="T64" fmla="*/ 3 w 993"/>
                <a:gd name="T65" fmla="*/ 128 h 1455"/>
                <a:gd name="T66" fmla="*/ 13 w 993"/>
                <a:gd name="T67" fmla="*/ 98 h 1455"/>
                <a:gd name="T68" fmla="*/ 28 w 993"/>
                <a:gd name="T69" fmla="*/ 71 h 1455"/>
                <a:gd name="T70" fmla="*/ 47 w 993"/>
                <a:gd name="T71" fmla="*/ 47 h 1455"/>
                <a:gd name="T72" fmla="*/ 71 w 993"/>
                <a:gd name="T73" fmla="*/ 27 h 1455"/>
                <a:gd name="T74" fmla="*/ 98 w 993"/>
                <a:gd name="T75" fmla="*/ 12 h 1455"/>
                <a:gd name="T76" fmla="*/ 128 w 993"/>
                <a:gd name="T77" fmla="*/ 3 h 1455"/>
                <a:gd name="T78" fmla="*/ 161 w 993"/>
                <a:gd name="T79" fmla="*/ 0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3" h="1455">
                  <a:moveTo>
                    <a:pt x="161" y="0"/>
                  </a:moveTo>
                  <a:lnTo>
                    <a:pt x="922" y="0"/>
                  </a:lnTo>
                  <a:lnTo>
                    <a:pt x="941" y="2"/>
                  </a:lnTo>
                  <a:lnTo>
                    <a:pt x="958" y="9"/>
                  </a:lnTo>
                  <a:lnTo>
                    <a:pt x="972" y="20"/>
                  </a:lnTo>
                  <a:lnTo>
                    <a:pt x="983" y="35"/>
                  </a:lnTo>
                  <a:lnTo>
                    <a:pt x="990" y="52"/>
                  </a:lnTo>
                  <a:lnTo>
                    <a:pt x="993" y="70"/>
                  </a:lnTo>
                  <a:lnTo>
                    <a:pt x="990" y="89"/>
                  </a:lnTo>
                  <a:lnTo>
                    <a:pt x="983" y="105"/>
                  </a:lnTo>
                  <a:lnTo>
                    <a:pt x="972" y="119"/>
                  </a:lnTo>
                  <a:lnTo>
                    <a:pt x="958" y="131"/>
                  </a:lnTo>
                  <a:lnTo>
                    <a:pt x="941" y="137"/>
                  </a:lnTo>
                  <a:lnTo>
                    <a:pt x="922" y="140"/>
                  </a:lnTo>
                  <a:lnTo>
                    <a:pt x="161" y="140"/>
                  </a:lnTo>
                  <a:lnTo>
                    <a:pt x="150" y="143"/>
                  </a:lnTo>
                  <a:lnTo>
                    <a:pt x="143" y="150"/>
                  </a:lnTo>
                  <a:lnTo>
                    <a:pt x="140" y="160"/>
                  </a:lnTo>
                  <a:lnTo>
                    <a:pt x="140" y="1384"/>
                  </a:lnTo>
                  <a:lnTo>
                    <a:pt x="138" y="1404"/>
                  </a:lnTo>
                  <a:lnTo>
                    <a:pt x="130" y="1420"/>
                  </a:lnTo>
                  <a:lnTo>
                    <a:pt x="120" y="1434"/>
                  </a:lnTo>
                  <a:lnTo>
                    <a:pt x="105" y="1446"/>
                  </a:lnTo>
                  <a:lnTo>
                    <a:pt x="89" y="1452"/>
                  </a:lnTo>
                  <a:lnTo>
                    <a:pt x="70" y="1455"/>
                  </a:lnTo>
                  <a:lnTo>
                    <a:pt x="51" y="1452"/>
                  </a:lnTo>
                  <a:lnTo>
                    <a:pt x="34" y="1446"/>
                  </a:lnTo>
                  <a:lnTo>
                    <a:pt x="20" y="1434"/>
                  </a:lnTo>
                  <a:lnTo>
                    <a:pt x="10" y="1420"/>
                  </a:lnTo>
                  <a:lnTo>
                    <a:pt x="2" y="1404"/>
                  </a:lnTo>
                  <a:lnTo>
                    <a:pt x="0" y="1384"/>
                  </a:lnTo>
                  <a:lnTo>
                    <a:pt x="0" y="160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8" y="71"/>
                  </a:lnTo>
                  <a:lnTo>
                    <a:pt x="47" y="47"/>
                  </a:lnTo>
                  <a:lnTo>
                    <a:pt x="71" y="27"/>
                  </a:lnTo>
                  <a:lnTo>
                    <a:pt x="98" y="12"/>
                  </a:lnTo>
                  <a:lnTo>
                    <a:pt x="128" y="3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10">
              <a:extLst>
                <a:ext uri="{FF2B5EF4-FFF2-40B4-BE49-F238E27FC236}">
                  <a16:creationId xmlns:a16="http://schemas.microsoft.com/office/drawing/2014/main" id="{F76824FA-F331-A60A-56FF-8F42D6F3C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9363" y="2690813"/>
              <a:ext cx="179388" cy="300038"/>
            </a:xfrm>
            <a:custGeom>
              <a:avLst/>
              <a:gdLst>
                <a:gd name="T0" fmla="*/ 603 w 1137"/>
                <a:gd name="T1" fmla="*/ 7 h 1894"/>
                <a:gd name="T2" fmla="*/ 887 w 1137"/>
                <a:gd name="T3" fmla="*/ 325 h 1894"/>
                <a:gd name="T4" fmla="*/ 951 w 1137"/>
                <a:gd name="T5" fmla="*/ 433 h 1894"/>
                <a:gd name="T6" fmla="*/ 974 w 1137"/>
                <a:gd name="T7" fmla="*/ 557 h 1894"/>
                <a:gd name="T8" fmla="*/ 980 w 1137"/>
                <a:gd name="T9" fmla="*/ 1155 h 1894"/>
                <a:gd name="T10" fmla="*/ 1114 w 1137"/>
                <a:gd name="T11" fmla="*/ 1375 h 1894"/>
                <a:gd name="T12" fmla="*/ 1137 w 1137"/>
                <a:gd name="T13" fmla="*/ 1477 h 1894"/>
                <a:gd name="T14" fmla="*/ 1127 w 1137"/>
                <a:gd name="T15" fmla="*/ 1653 h 1894"/>
                <a:gd name="T16" fmla="*/ 1086 w 1137"/>
                <a:gd name="T17" fmla="*/ 1685 h 1894"/>
                <a:gd name="T18" fmla="*/ 912 w 1137"/>
                <a:gd name="T19" fmla="*/ 1823 h 1894"/>
                <a:gd name="T20" fmla="*/ 891 w 1137"/>
                <a:gd name="T21" fmla="*/ 1873 h 1894"/>
                <a:gd name="T22" fmla="*/ 841 w 1137"/>
                <a:gd name="T23" fmla="*/ 1893 h 1894"/>
                <a:gd name="T24" fmla="*/ 793 w 1137"/>
                <a:gd name="T25" fmla="*/ 1873 h 1894"/>
                <a:gd name="T26" fmla="*/ 771 w 1137"/>
                <a:gd name="T27" fmla="*/ 1823 h 1894"/>
                <a:gd name="T28" fmla="*/ 747 w 1137"/>
                <a:gd name="T29" fmla="*/ 1652 h 1894"/>
                <a:gd name="T30" fmla="*/ 740 w 1137"/>
                <a:gd name="T31" fmla="*/ 1598 h 1894"/>
                <a:gd name="T32" fmla="*/ 772 w 1137"/>
                <a:gd name="T33" fmla="*/ 1556 h 1894"/>
                <a:gd name="T34" fmla="*/ 996 w 1137"/>
                <a:gd name="T35" fmla="*/ 1546 h 1894"/>
                <a:gd name="T36" fmla="*/ 988 w 1137"/>
                <a:gd name="T37" fmla="*/ 1436 h 1894"/>
                <a:gd name="T38" fmla="*/ 854 w 1137"/>
                <a:gd name="T39" fmla="*/ 1216 h 1894"/>
                <a:gd name="T40" fmla="*/ 833 w 1137"/>
                <a:gd name="T41" fmla="*/ 1116 h 1894"/>
                <a:gd name="T42" fmla="*/ 824 w 1137"/>
                <a:gd name="T43" fmla="*/ 497 h 1894"/>
                <a:gd name="T44" fmla="*/ 781 w 1137"/>
                <a:gd name="T45" fmla="*/ 416 h 1894"/>
                <a:gd name="T46" fmla="*/ 352 w 1137"/>
                <a:gd name="T47" fmla="*/ 442 h 1894"/>
                <a:gd name="T48" fmla="*/ 321 w 1137"/>
                <a:gd name="T49" fmla="*/ 526 h 1894"/>
                <a:gd name="T50" fmla="*/ 316 w 1137"/>
                <a:gd name="T51" fmla="*/ 1149 h 1894"/>
                <a:gd name="T52" fmla="*/ 276 w 1137"/>
                <a:gd name="T53" fmla="*/ 1252 h 1894"/>
                <a:gd name="T54" fmla="*/ 143 w 1137"/>
                <a:gd name="T55" fmla="*/ 1459 h 1894"/>
                <a:gd name="T56" fmla="*/ 338 w 1137"/>
                <a:gd name="T57" fmla="*/ 1547 h 1894"/>
                <a:gd name="T58" fmla="*/ 388 w 1137"/>
                <a:gd name="T59" fmla="*/ 1567 h 1894"/>
                <a:gd name="T60" fmla="*/ 409 w 1137"/>
                <a:gd name="T61" fmla="*/ 1617 h 1894"/>
                <a:gd name="T62" fmla="*/ 388 w 1137"/>
                <a:gd name="T63" fmla="*/ 1667 h 1894"/>
                <a:gd name="T64" fmla="*/ 338 w 1137"/>
                <a:gd name="T65" fmla="*/ 1688 h 1894"/>
                <a:gd name="T66" fmla="*/ 335 w 1137"/>
                <a:gd name="T67" fmla="*/ 1842 h 1894"/>
                <a:gd name="T68" fmla="*/ 303 w 1137"/>
                <a:gd name="T69" fmla="*/ 1885 h 1894"/>
                <a:gd name="T70" fmla="*/ 250 w 1137"/>
                <a:gd name="T71" fmla="*/ 1891 h 1894"/>
                <a:gd name="T72" fmla="*/ 207 w 1137"/>
                <a:gd name="T73" fmla="*/ 1859 h 1894"/>
                <a:gd name="T74" fmla="*/ 198 w 1137"/>
                <a:gd name="T75" fmla="*/ 1688 h 1894"/>
                <a:gd name="T76" fmla="*/ 35 w 1137"/>
                <a:gd name="T77" fmla="*/ 1678 h 1894"/>
                <a:gd name="T78" fmla="*/ 2 w 1137"/>
                <a:gd name="T79" fmla="*/ 1636 h 1894"/>
                <a:gd name="T80" fmla="*/ 3 w 1137"/>
                <a:gd name="T81" fmla="*/ 1443 h 1894"/>
                <a:gd name="T82" fmla="*/ 45 w 1137"/>
                <a:gd name="T83" fmla="*/ 1338 h 1894"/>
                <a:gd name="T84" fmla="*/ 178 w 1137"/>
                <a:gd name="T85" fmla="*/ 1134 h 1894"/>
                <a:gd name="T86" fmla="*/ 182 w 1137"/>
                <a:gd name="T87" fmla="*/ 515 h 1894"/>
                <a:gd name="T88" fmla="*/ 218 w 1137"/>
                <a:gd name="T89" fmla="*/ 395 h 1894"/>
                <a:gd name="T90" fmla="*/ 522 w 1137"/>
                <a:gd name="T91" fmla="*/ 25 h 1894"/>
                <a:gd name="T92" fmla="*/ 574 w 1137"/>
                <a:gd name="T93" fmla="*/ 0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7" h="1894">
                  <a:moveTo>
                    <a:pt x="574" y="0"/>
                  </a:moveTo>
                  <a:lnTo>
                    <a:pt x="589" y="3"/>
                  </a:lnTo>
                  <a:lnTo>
                    <a:pt x="603" y="7"/>
                  </a:lnTo>
                  <a:lnTo>
                    <a:pt x="617" y="14"/>
                  </a:lnTo>
                  <a:lnTo>
                    <a:pt x="627" y="25"/>
                  </a:lnTo>
                  <a:lnTo>
                    <a:pt x="887" y="325"/>
                  </a:lnTo>
                  <a:lnTo>
                    <a:pt x="913" y="359"/>
                  </a:lnTo>
                  <a:lnTo>
                    <a:pt x="934" y="395"/>
                  </a:lnTo>
                  <a:lnTo>
                    <a:pt x="951" y="433"/>
                  </a:lnTo>
                  <a:lnTo>
                    <a:pt x="964" y="473"/>
                  </a:lnTo>
                  <a:lnTo>
                    <a:pt x="971" y="515"/>
                  </a:lnTo>
                  <a:lnTo>
                    <a:pt x="974" y="557"/>
                  </a:lnTo>
                  <a:lnTo>
                    <a:pt x="974" y="1118"/>
                  </a:lnTo>
                  <a:lnTo>
                    <a:pt x="976" y="1137"/>
                  </a:lnTo>
                  <a:lnTo>
                    <a:pt x="980" y="1155"/>
                  </a:lnTo>
                  <a:lnTo>
                    <a:pt x="989" y="1173"/>
                  </a:lnTo>
                  <a:lnTo>
                    <a:pt x="1097" y="1343"/>
                  </a:lnTo>
                  <a:lnTo>
                    <a:pt x="1114" y="1375"/>
                  </a:lnTo>
                  <a:lnTo>
                    <a:pt x="1127" y="1407"/>
                  </a:lnTo>
                  <a:lnTo>
                    <a:pt x="1134" y="1442"/>
                  </a:lnTo>
                  <a:lnTo>
                    <a:pt x="1137" y="1477"/>
                  </a:lnTo>
                  <a:lnTo>
                    <a:pt x="1137" y="1617"/>
                  </a:lnTo>
                  <a:lnTo>
                    <a:pt x="1134" y="1636"/>
                  </a:lnTo>
                  <a:lnTo>
                    <a:pt x="1127" y="1653"/>
                  </a:lnTo>
                  <a:lnTo>
                    <a:pt x="1116" y="1667"/>
                  </a:lnTo>
                  <a:lnTo>
                    <a:pt x="1102" y="1678"/>
                  </a:lnTo>
                  <a:lnTo>
                    <a:pt x="1086" y="1685"/>
                  </a:lnTo>
                  <a:lnTo>
                    <a:pt x="1067" y="1688"/>
                  </a:lnTo>
                  <a:lnTo>
                    <a:pt x="912" y="1688"/>
                  </a:lnTo>
                  <a:lnTo>
                    <a:pt x="912" y="1823"/>
                  </a:lnTo>
                  <a:lnTo>
                    <a:pt x="909" y="1841"/>
                  </a:lnTo>
                  <a:lnTo>
                    <a:pt x="903" y="1858"/>
                  </a:lnTo>
                  <a:lnTo>
                    <a:pt x="891" y="1873"/>
                  </a:lnTo>
                  <a:lnTo>
                    <a:pt x="877" y="1883"/>
                  </a:lnTo>
                  <a:lnTo>
                    <a:pt x="860" y="1891"/>
                  </a:lnTo>
                  <a:lnTo>
                    <a:pt x="841" y="1893"/>
                  </a:lnTo>
                  <a:lnTo>
                    <a:pt x="823" y="1891"/>
                  </a:lnTo>
                  <a:lnTo>
                    <a:pt x="806" y="1883"/>
                  </a:lnTo>
                  <a:lnTo>
                    <a:pt x="793" y="1873"/>
                  </a:lnTo>
                  <a:lnTo>
                    <a:pt x="781" y="1858"/>
                  </a:lnTo>
                  <a:lnTo>
                    <a:pt x="773" y="1841"/>
                  </a:lnTo>
                  <a:lnTo>
                    <a:pt x="771" y="1823"/>
                  </a:lnTo>
                  <a:lnTo>
                    <a:pt x="771" y="1676"/>
                  </a:lnTo>
                  <a:lnTo>
                    <a:pt x="758" y="1666"/>
                  </a:lnTo>
                  <a:lnTo>
                    <a:pt x="747" y="1652"/>
                  </a:lnTo>
                  <a:lnTo>
                    <a:pt x="740" y="1635"/>
                  </a:lnTo>
                  <a:lnTo>
                    <a:pt x="737" y="1617"/>
                  </a:lnTo>
                  <a:lnTo>
                    <a:pt x="740" y="1598"/>
                  </a:lnTo>
                  <a:lnTo>
                    <a:pt x="747" y="1581"/>
                  </a:lnTo>
                  <a:lnTo>
                    <a:pt x="758" y="1567"/>
                  </a:lnTo>
                  <a:lnTo>
                    <a:pt x="772" y="1556"/>
                  </a:lnTo>
                  <a:lnTo>
                    <a:pt x="789" y="1549"/>
                  </a:lnTo>
                  <a:lnTo>
                    <a:pt x="807" y="1546"/>
                  </a:lnTo>
                  <a:lnTo>
                    <a:pt x="996" y="1546"/>
                  </a:lnTo>
                  <a:lnTo>
                    <a:pt x="996" y="1477"/>
                  </a:lnTo>
                  <a:lnTo>
                    <a:pt x="995" y="1456"/>
                  </a:lnTo>
                  <a:lnTo>
                    <a:pt x="988" y="1436"/>
                  </a:lnTo>
                  <a:lnTo>
                    <a:pt x="979" y="1417"/>
                  </a:lnTo>
                  <a:lnTo>
                    <a:pt x="871" y="1247"/>
                  </a:lnTo>
                  <a:lnTo>
                    <a:pt x="854" y="1216"/>
                  </a:lnTo>
                  <a:lnTo>
                    <a:pt x="842" y="1184"/>
                  </a:lnTo>
                  <a:lnTo>
                    <a:pt x="836" y="1151"/>
                  </a:lnTo>
                  <a:lnTo>
                    <a:pt x="833" y="1116"/>
                  </a:lnTo>
                  <a:lnTo>
                    <a:pt x="833" y="556"/>
                  </a:lnTo>
                  <a:lnTo>
                    <a:pt x="831" y="526"/>
                  </a:lnTo>
                  <a:lnTo>
                    <a:pt x="824" y="497"/>
                  </a:lnTo>
                  <a:lnTo>
                    <a:pt x="814" y="468"/>
                  </a:lnTo>
                  <a:lnTo>
                    <a:pt x="800" y="442"/>
                  </a:lnTo>
                  <a:lnTo>
                    <a:pt x="781" y="416"/>
                  </a:lnTo>
                  <a:lnTo>
                    <a:pt x="576" y="178"/>
                  </a:lnTo>
                  <a:lnTo>
                    <a:pt x="370" y="417"/>
                  </a:lnTo>
                  <a:lnTo>
                    <a:pt x="352" y="442"/>
                  </a:lnTo>
                  <a:lnTo>
                    <a:pt x="338" y="468"/>
                  </a:lnTo>
                  <a:lnTo>
                    <a:pt x="328" y="497"/>
                  </a:lnTo>
                  <a:lnTo>
                    <a:pt x="321" y="526"/>
                  </a:lnTo>
                  <a:lnTo>
                    <a:pt x="319" y="556"/>
                  </a:lnTo>
                  <a:lnTo>
                    <a:pt x="319" y="1112"/>
                  </a:lnTo>
                  <a:lnTo>
                    <a:pt x="316" y="1149"/>
                  </a:lnTo>
                  <a:lnTo>
                    <a:pt x="308" y="1185"/>
                  </a:lnTo>
                  <a:lnTo>
                    <a:pt x="294" y="1219"/>
                  </a:lnTo>
                  <a:lnTo>
                    <a:pt x="276" y="1252"/>
                  </a:lnTo>
                  <a:lnTo>
                    <a:pt x="160" y="1418"/>
                  </a:lnTo>
                  <a:lnTo>
                    <a:pt x="149" y="1438"/>
                  </a:lnTo>
                  <a:lnTo>
                    <a:pt x="143" y="1459"/>
                  </a:lnTo>
                  <a:lnTo>
                    <a:pt x="140" y="1481"/>
                  </a:lnTo>
                  <a:lnTo>
                    <a:pt x="140" y="1547"/>
                  </a:lnTo>
                  <a:lnTo>
                    <a:pt x="338" y="1547"/>
                  </a:lnTo>
                  <a:lnTo>
                    <a:pt x="357" y="1549"/>
                  </a:lnTo>
                  <a:lnTo>
                    <a:pt x="374" y="1557"/>
                  </a:lnTo>
                  <a:lnTo>
                    <a:pt x="388" y="1567"/>
                  </a:lnTo>
                  <a:lnTo>
                    <a:pt x="400" y="1582"/>
                  </a:lnTo>
                  <a:lnTo>
                    <a:pt x="406" y="1599"/>
                  </a:lnTo>
                  <a:lnTo>
                    <a:pt x="409" y="1617"/>
                  </a:lnTo>
                  <a:lnTo>
                    <a:pt x="406" y="1636"/>
                  </a:lnTo>
                  <a:lnTo>
                    <a:pt x="400" y="1653"/>
                  </a:lnTo>
                  <a:lnTo>
                    <a:pt x="388" y="1667"/>
                  </a:lnTo>
                  <a:lnTo>
                    <a:pt x="374" y="1678"/>
                  </a:lnTo>
                  <a:lnTo>
                    <a:pt x="357" y="1685"/>
                  </a:lnTo>
                  <a:lnTo>
                    <a:pt x="338" y="1688"/>
                  </a:lnTo>
                  <a:lnTo>
                    <a:pt x="338" y="1688"/>
                  </a:lnTo>
                  <a:lnTo>
                    <a:pt x="338" y="1823"/>
                  </a:lnTo>
                  <a:lnTo>
                    <a:pt x="335" y="1842"/>
                  </a:lnTo>
                  <a:lnTo>
                    <a:pt x="329" y="1859"/>
                  </a:lnTo>
                  <a:lnTo>
                    <a:pt x="317" y="1873"/>
                  </a:lnTo>
                  <a:lnTo>
                    <a:pt x="303" y="1885"/>
                  </a:lnTo>
                  <a:lnTo>
                    <a:pt x="287" y="1891"/>
                  </a:lnTo>
                  <a:lnTo>
                    <a:pt x="268" y="1894"/>
                  </a:lnTo>
                  <a:lnTo>
                    <a:pt x="250" y="1891"/>
                  </a:lnTo>
                  <a:lnTo>
                    <a:pt x="233" y="1885"/>
                  </a:lnTo>
                  <a:lnTo>
                    <a:pt x="218" y="1873"/>
                  </a:lnTo>
                  <a:lnTo>
                    <a:pt x="207" y="1859"/>
                  </a:lnTo>
                  <a:lnTo>
                    <a:pt x="200" y="1842"/>
                  </a:lnTo>
                  <a:lnTo>
                    <a:pt x="198" y="1823"/>
                  </a:lnTo>
                  <a:lnTo>
                    <a:pt x="198" y="1688"/>
                  </a:lnTo>
                  <a:lnTo>
                    <a:pt x="70" y="1688"/>
                  </a:lnTo>
                  <a:lnTo>
                    <a:pt x="52" y="1685"/>
                  </a:lnTo>
                  <a:lnTo>
                    <a:pt x="35" y="1678"/>
                  </a:lnTo>
                  <a:lnTo>
                    <a:pt x="20" y="1667"/>
                  </a:lnTo>
                  <a:lnTo>
                    <a:pt x="9" y="1653"/>
                  </a:lnTo>
                  <a:lnTo>
                    <a:pt x="2" y="1636"/>
                  </a:lnTo>
                  <a:lnTo>
                    <a:pt x="0" y="1617"/>
                  </a:lnTo>
                  <a:lnTo>
                    <a:pt x="0" y="1481"/>
                  </a:lnTo>
                  <a:lnTo>
                    <a:pt x="3" y="1443"/>
                  </a:lnTo>
                  <a:lnTo>
                    <a:pt x="11" y="1406"/>
                  </a:lnTo>
                  <a:lnTo>
                    <a:pt x="25" y="1371"/>
                  </a:lnTo>
                  <a:lnTo>
                    <a:pt x="45" y="1338"/>
                  </a:lnTo>
                  <a:lnTo>
                    <a:pt x="161" y="1171"/>
                  </a:lnTo>
                  <a:lnTo>
                    <a:pt x="171" y="1154"/>
                  </a:lnTo>
                  <a:lnTo>
                    <a:pt x="178" y="1134"/>
                  </a:lnTo>
                  <a:lnTo>
                    <a:pt x="180" y="1113"/>
                  </a:lnTo>
                  <a:lnTo>
                    <a:pt x="180" y="556"/>
                  </a:lnTo>
                  <a:lnTo>
                    <a:pt x="182" y="515"/>
                  </a:lnTo>
                  <a:lnTo>
                    <a:pt x="189" y="473"/>
                  </a:lnTo>
                  <a:lnTo>
                    <a:pt x="201" y="433"/>
                  </a:lnTo>
                  <a:lnTo>
                    <a:pt x="218" y="395"/>
                  </a:lnTo>
                  <a:lnTo>
                    <a:pt x="239" y="359"/>
                  </a:lnTo>
                  <a:lnTo>
                    <a:pt x="264" y="326"/>
                  </a:lnTo>
                  <a:lnTo>
                    <a:pt x="522" y="25"/>
                  </a:lnTo>
                  <a:lnTo>
                    <a:pt x="536" y="12"/>
                  </a:lnTo>
                  <a:lnTo>
                    <a:pt x="554" y="4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11">
              <a:extLst>
                <a:ext uri="{FF2B5EF4-FFF2-40B4-BE49-F238E27FC236}">
                  <a16:creationId xmlns:a16="http://schemas.microsoft.com/office/drawing/2014/main" id="{A72444B3-1916-7BEC-7F41-94300957E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7151" y="2943225"/>
              <a:ext cx="22225" cy="71438"/>
            </a:xfrm>
            <a:custGeom>
              <a:avLst/>
              <a:gdLst>
                <a:gd name="T0" fmla="*/ 70 w 140"/>
                <a:gd name="T1" fmla="*/ 0 h 445"/>
                <a:gd name="T2" fmla="*/ 89 w 140"/>
                <a:gd name="T3" fmla="*/ 2 h 445"/>
                <a:gd name="T4" fmla="*/ 106 w 140"/>
                <a:gd name="T5" fmla="*/ 9 h 445"/>
                <a:gd name="T6" fmla="*/ 120 w 140"/>
                <a:gd name="T7" fmla="*/ 20 h 445"/>
                <a:gd name="T8" fmla="*/ 130 w 140"/>
                <a:gd name="T9" fmla="*/ 35 h 445"/>
                <a:gd name="T10" fmla="*/ 138 w 140"/>
                <a:gd name="T11" fmla="*/ 52 h 445"/>
                <a:gd name="T12" fmla="*/ 140 w 140"/>
                <a:gd name="T13" fmla="*/ 70 h 445"/>
                <a:gd name="T14" fmla="*/ 140 w 140"/>
                <a:gd name="T15" fmla="*/ 375 h 445"/>
                <a:gd name="T16" fmla="*/ 138 w 140"/>
                <a:gd name="T17" fmla="*/ 394 h 445"/>
                <a:gd name="T18" fmla="*/ 130 w 140"/>
                <a:gd name="T19" fmla="*/ 412 h 445"/>
                <a:gd name="T20" fmla="*/ 119 w 140"/>
                <a:gd name="T21" fmla="*/ 426 h 445"/>
                <a:gd name="T22" fmla="*/ 103 w 140"/>
                <a:gd name="T23" fmla="*/ 438 h 445"/>
                <a:gd name="T24" fmla="*/ 86 w 140"/>
                <a:gd name="T25" fmla="*/ 444 h 445"/>
                <a:gd name="T26" fmla="*/ 66 w 140"/>
                <a:gd name="T27" fmla="*/ 445 h 445"/>
                <a:gd name="T28" fmla="*/ 48 w 140"/>
                <a:gd name="T29" fmla="*/ 442 h 445"/>
                <a:gd name="T30" fmla="*/ 32 w 140"/>
                <a:gd name="T31" fmla="*/ 435 h 445"/>
                <a:gd name="T32" fmla="*/ 19 w 140"/>
                <a:gd name="T33" fmla="*/ 422 h 445"/>
                <a:gd name="T34" fmla="*/ 9 w 140"/>
                <a:gd name="T35" fmla="*/ 408 h 445"/>
                <a:gd name="T36" fmla="*/ 2 w 140"/>
                <a:gd name="T37" fmla="*/ 391 h 445"/>
                <a:gd name="T38" fmla="*/ 0 w 140"/>
                <a:gd name="T39" fmla="*/ 372 h 445"/>
                <a:gd name="T40" fmla="*/ 0 w 140"/>
                <a:gd name="T41" fmla="*/ 70 h 445"/>
                <a:gd name="T42" fmla="*/ 2 w 140"/>
                <a:gd name="T43" fmla="*/ 52 h 445"/>
                <a:gd name="T44" fmla="*/ 10 w 140"/>
                <a:gd name="T45" fmla="*/ 35 h 445"/>
                <a:gd name="T46" fmla="*/ 20 w 140"/>
                <a:gd name="T47" fmla="*/ 20 h 445"/>
                <a:gd name="T48" fmla="*/ 35 w 140"/>
                <a:gd name="T49" fmla="*/ 9 h 445"/>
                <a:gd name="T50" fmla="*/ 51 w 140"/>
                <a:gd name="T51" fmla="*/ 2 h 445"/>
                <a:gd name="T52" fmla="*/ 70 w 140"/>
                <a:gd name="T5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45">
                  <a:moveTo>
                    <a:pt x="70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0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375"/>
                  </a:lnTo>
                  <a:lnTo>
                    <a:pt x="138" y="394"/>
                  </a:lnTo>
                  <a:lnTo>
                    <a:pt x="130" y="412"/>
                  </a:lnTo>
                  <a:lnTo>
                    <a:pt x="119" y="426"/>
                  </a:lnTo>
                  <a:lnTo>
                    <a:pt x="103" y="438"/>
                  </a:lnTo>
                  <a:lnTo>
                    <a:pt x="86" y="444"/>
                  </a:lnTo>
                  <a:lnTo>
                    <a:pt x="66" y="445"/>
                  </a:lnTo>
                  <a:lnTo>
                    <a:pt x="48" y="442"/>
                  </a:lnTo>
                  <a:lnTo>
                    <a:pt x="32" y="435"/>
                  </a:lnTo>
                  <a:lnTo>
                    <a:pt x="19" y="422"/>
                  </a:lnTo>
                  <a:lnTo>
                    <a:pt x="9" y="408"/>
                  </a:lnTo>
                  <a:lnTo>
                    <a:pt x="2" y="391"/>
                  </a:lnTo>
                  <a:lnTo>
                    <a:pt x="0" y="372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779">
            <a:extLst>
              <a:ext uri="{FF2B5EF4-FFF2-40B4-BE49-F238E27FC236}">
                <a16:creationId xmlns:a16="http://schemas.microsoft.com/office/drawing/2014/main" id="{B5C38D93-C5E2-5FCB-255A-05D78A587EE7}"/>
              </a:ext>
            </a:extLst>
          </p:cNvPr>
          <p:cNvGrpSpPr>
            <a:grpSpLocks/>
          </p:cNvGrpSpPr>
          <p:nvPr/>
        </p:nvGrpSpPr>
        <p:grpSpPr bwMode="auto">
          <a:xfrm>
            <a:off x="5577176" y="4742616"/>
            <a:ext cx="729217" cy="605689"/>
            <a:chOff x="9737725" y="3544888"/>
            <a:chExt cx="646113" cy="530225"/>
          </a:xfrm>
          <a:solidFill>
            <a:schemeClr val="accent1"/>
          </a:solidFill>
        </p:grpSpPr>
        <p:sp>
          <p:nvSpPr>
            <p:cNvPr id="12" name="Freeform 778">
              <a:extLst>
                <a:ext uri="{FF2B5EF4-FFF2-40B4-BE49-F238E27FC236}">
                  <a16:creationId xmlns:a16="http://schemas.microsoft.com/office/drawing/2014/main" id="{4F15A502-FD1E-4FF3-02C1-5DD219DFA4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3125" y="3902075"/>
              <a:ext cx="169863" cy="173038"/>
            </a:xfrm>
            <a:custGeom>
              <a:avLst/>
              <a:gdLst>
                <a:gd name="T0" fmla="*/ 86819 w 45"/>
                <a:gd name="T1" fmla="*/ 0 h 46"/>
                <a:gd name="T2" fmla="*/ 0 w 45"/>
                <a:gd name="T3" fmla="*/ 86519 h 46"/>
                <a:gd name="T4" fmla="*/ 86819 w 45"/>
                <a:gd name="T5" fmla="*/ 173038 h 46"/>
                <a:gd name="T6" fmla="*/ 169863 w 45"/>
                <a:gd name="T7" fmla="*/ 86519 h 46"/>
                <a:gd name="T8" fmla="*/ 86819 w 45"/>
                <a:gd name="T9" fmla="*/ 0 h 46"/>
                <a:gd name="T10" fmla="*/ 86819 w 45"/>
                <a:gd name="T11" fmla="*/ 131659 h 46"/>
                <a:gd name="T12" fmla="*/ 41522 w 45"/>
                <a:gd name="T13" fmla="*/ 86519 h 46"/>
                <a:gd name="T14" fmla="*/ 86819 w 45"/>
                <a:gd name="T15" fmla="*/ 41379 h 46"/>
                <a:gd name="T16" fmla="*/ 128341 w 45"/>
                <a:gd name="T17" fmla="*/ 86519 h 46"/>
                <a:gd name="T18" fmla="*/ 86819 w 45"/>
                <a:gd name="T19" fmla="*/ 131659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1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  <a:moveTo>
                    <a:pt x="23" y="35"/>
                  </a:moveTo>
                  <a:cubicBezTo>
                    <a:pt x="16" y="35"/>
                    <a:pt x="11" y="30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9" y="11"/>
                    <a:pt x="34" y="17"/>
                    <a:pt x="34" y="23"/>
                  </a:cubicBezTo>
                  <a:cubicBezTo>
                    <a:pt x="34" y="30"/>
                    <a:pt x="29" y="35"/>
                    <a:pt x="2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779">
              <a:extLst>
                <a:ext uri="{FF2B5EF4-FFF2-40B4-BE49-F238E27FC236}">
                  <a16:creationId xmlns:a16="http://schemas.microsoft.com/office/drawing/2014/main" id="{FA820F94-1665-AB66-4A27-EF56C38616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3813" y="3902075"/>
              <a:ext cx="169863" cy="173038"/>
            </a:xfrm>
            <a:custGeom>
              <a:avLst/>
              <a:gdLst>
                <a:gd name="T0" fmla="*/ 86819 w 45"/>
                <a:gd name="T1" fmla="*/ 0 h 46"/>
                <a:gd name="T2" fmla="*/ 0 w 45"/>
                <a:gd name="T3" fmla="*/ 86519 h 46"/>
                <a:gd name="T4" fmla="*/ 86819 w 45"/>
                <a:gd name="T5" fmla="*/ 173038 h 46"/>
                <a:gd name="T6" fmla="*/ 169863 w 45"/>
                <a:gd name="T7" fmla="*/ 86519 h 46"/>
                <a:gd name="T8" fmla="*/ 86819 w 45"/>
                <a:gd name="T9" fmla="*/ 0 h 46"/>
                <a:gd name="T10" fmla="*/ 86819 w 45"/>
                <a:gd name="T11" fmla="*/ 131659 h 46"/>
                <a:gd name="T12" fmla="*/ 41522 w 45"/>
                <a:gd name="T13" fmla="*/ 86519 h 46"/>
                <a:gd name="T14" fmla="*/ 86819 w 45"/>
                <a:gd name="T15" fmla="*/ 41379 h 46"/>
                <a:gd name="T16" fmla="*/ 128341 w 45"/>
                <a:gd name="T17" fmla="*/ 86519 h 46"/>
                <a:gd name="T18" fmla="*/ 86819 w 45"/>
                <a:gd name="T19" fmla="*/ 131659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1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  <a:moveTo>
                    <a:pt x="23" y="35"/>
                  </a:moveTo>
                  <a:cubicBezTo>
                    <a:pt x="16" y="35"/>
                    <a:pt x="11" y="30"/>
                    <a:pt x="11" y="23"/>
                  </a:cubicBezTo>
                  <a:cubicBezTo>
                    <a:pt x="11" y="17"/>
                    <a:pt x="16" y="11"/>
                    <a:pt x="23" y="11"/>
                  </a:cubicBezTo>
                  <a:cubicBezTo>
                    <a:pt x="29" y="11"/>
                    <a:pt x="34" y="17"/>
                    <a:pt x="34" y="23"/>
                  </a:cubicBezTo>
                  <a:cubicBezTo>
                    <a:pt x="34" y="30"/>
                    <a:pt x="29" y="35"/>
                    <a:pt x="2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780">
              <a:extLst>
                <a:ext uri="{FF2B5EF4-FFF2-40B4-BE49-F238E27FC236}">
                  <a16:creationId xmlns:a16="http://schemas.microsoft.com/office/drawing/2014/main" id="{ED8DF258-F0AA-71D4-8199-099A792A4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7438" y="3544888"/>
              <a:ext cx="206375" cy="63500"/>
            </a:xfrm>
            <a:custGeom>
              <a:avLst/>
              <a:gdLst>
                <a:gd name="T0" fmla="*/ 206375 w 55"/>
                <a:gd name="T1" fmla="*/ 63500 h 17"/>
                <a:gd name="T2" fmla="*/ 187614 w 55"/>
                <a:gd name="T3" fmla="*/ 63500 h 17"/>
                <a:gd name="T4" fmla="*/ 187614 w 55"/>
                <a:gd name="T5" fmla="*/ 44824 h 17"/>
                <a:gd name="T6" fmla="*/ 161348 w 55"/>
                <a:gd name="T7" fmla="*/ 18676 h 17"/>
                <a:gd name="T8" fmla="*/ 45027 w 55"/>
                <a:gd name="T9" fmla="*/ 18676 h 17"/>
                <a:gd name="T10" fmla="*/ 18761 w 55"/>
                <a:gd name="T11" fmla="*/ 44824 h 17"/>
                <a:gd name="T12" fmla="*/ 18761 w 55"/>
                <a:gd name="T13" fmla="*/ 63500 h 17"/>
                <a:gd name="T14" fmla="*/ 0 w 55"/>
                <a:gd name="T15" fmla="*/ 63500 h 17"/>
                <a:gd name="T16" fmla="*/ 0 w 55"/>
                <a:gd name="T17" fmla="*/ 44824 h 17"/>
                <a:gd name="T18" fmla="*/ 45027 w 55"/>
                <a:gd name="T19" fmla="*/ 0 h 17"/>
                <a:gd name="T20" fmla="*/ 161348 w 55"/>
                <a:gd name="T21" fmla="*/ 0 h 17"/>
                <a:gd name="T22" fmla="*/ 206375 w 55"/>
                <a:gd name="T23" fmla="*/ 44824 h 17"/>
                <a:gd name="T24" fmla="*/ 206375 w 55"/>
                <a:gd name="T25" fmla="*/ 6350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7">
                  <a:moveTo>
                    <a:pt x="55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8"/>
                    <a:pt x="47" y="5"/>
                    <a:pt x="4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5" y="8"/>
                    <a:pt x="5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9" y="0"/>
                    <a:pt x="55" y="5"/>
                    <a:pt x="55" y="12"/>
                  </a:cubicBezTo>
                  <a:lnTo>
                    <a:pt x="5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781">
              <a:extLst>
                <a:ext uri="{FF2B5EF4-FFF2-40B4-BE49-F238E27FC236}">
                  <a16:creationId xmlns:a16="http://schemas.microsoft.com/office/drawing/2014/main" id="{161010E4-B1C1-66CC-EB6B-59BED3829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2988" y="3875088"/>
              <a:ext cx="112713" cy="71438"/>
            </a:xfrm>
            <a:custGeom>
              <a:avLst/>
              <a:gdLst>
                <a:gd name="T0" fmla="*/ 86413 w 30"/>
                <a:gd name="T1" fmla="*/ 0 h 19"/>
                <a:gd name="T2" fmla="*/ 0 w 30"/>
                <a:gd name="T3" fmla="*/ 48879 h 19"/>
                <a:gd name="T4" fmla="*/ 11271 w 30"/>
                <a:gd name="T5" fmla="*/ 71438 h 19"/>
                <a:gd name="T6" fmla="*/ 112713 w 30"/>
                <a:gd name="T7" fmla="*/ 11280 h 19"/>
                <a:gd name="T8" fmla="*/ 86413 w 3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9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2" y="17"/>
                    <a:pt x="3" y="19"/>
                  </a:cubicBezTo>
                  <a:cubicBezTo>
                    <a:pt x="30" y="3"/>
                    <a:pt x="30" y="3"/>
                    <a:pt x="30" y="3"/>
                  </a:cubicBez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82">
              <a:extLst>
                <a:ext uri="{FF2B5EF4-FFF2-40B4-BE49-F238E27FC236}">
                  <a16:creationId xmlns:a16="http://schemas.microsoft.com/office/drawing/2014/main" id="{774C5A24-6834-BF81-E771-F97D912F0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3025" y="3781425"/>
              <a:ext cx="38100" cy="106363"/>
            </a:xfrm>
            <a:custGeom>
              <a:avLst/>
              <a:gdLst>
                <a:gd name="T0" fmla="*/ 0 w 10"/>
                <a:gd name="T1" fmla="*/ 15195 h 28"/>
                <a:gd name="T2" fmla="*/ 11430 w 10"/>
                <a:gd name="T3" fmla="*/ 106363 h 28"/>
                <a:gd name="T4" fmla="*/ 38100 w 10"/>
                <a:gd name="T5" fmla="*/ 102564 h 28"/>
                <a:gd name="T6" fmla="*/ 22860 w 10"/>
                <a:gd name="T7" fmla="*/ 0 h 28"/>
                <a:gd name="T8" fmla="*/ 0 w 10"/>
                <a:gd name="T9" fmla="*/ 1519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8">
                  <a:moveTo>
                    <a:pt x="0" y="4"/>
                  </a:moveTo>
                  <a:cubicBezTo>
                    <a:pt x="3" y="28"/>
                    <a:pt x="3" y="28"/>
                    <a:pt x="3" y="28"/>
                  </a:cubicBezTo>
                  <a:cubicBezTo>
                    <a:pt x="5" y="28"/>
                    <a:pt x="7" y="27"/>
                    <a:pt x="10" y="27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783">
              <a:extLst>
                <a:ext uri="{FF2B5EF4-FFF2-40B4-BE49-F238E27FC236}">
                  <a16:creationId xmlns:a16="http://schemas.microsoft.com/office/drawing/2014/main" id="{4E8AAFF8-9640-03F6-A5B1-639989CA7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0438" y="3781425"/>
              <a:ext cx="36513" cy="106363"/>
            </a:xfrm>
            <a:custGeom>
              <a:avLst/>
              <a:gdLst>
                <a:gd name="T0" fmla="*/ 14605 w 10"/>
                <a:gd name="T1" fmla="*/ 0 h 28"/>
                <a:gd name="T2" fmla="*/ 0 w 10"/>
                <a:gd name="T3" fmla="*/ 102564 h 28"/>
                <a:gd name="T4" fmla="*/ 25559 w 10"/>
                <a:gd name="T5" fmla="*/ 106363 h 28"/>
                <a:gd name="T6" fmla="*/ 36513 w 10"/>
                <a:gd name="T7" fmla="*/ 15195 h 28"/>
                <a:gd name="T8" fmla="*/ 14605 w 10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8">
                  <a:moveTo>
                    <a:pt x="4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2" y="27"/>
                    <a:pt x="5" y="28"/>
                    <a:pt x="7" y="28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784">
              <a:extLst>
                <a:ext uri="{FF2B5EF4-FFF2-40B4-BE49-F238E27FC236}">
                  <a16:creationId xmlns:a16="http://schemas.microsoft.com/office/drawing/2014/main" id="{9A7D820C-4FD3-D0E9-4EA0-6E7C252BE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7725" y="3575050"/>
              <a:ext cx="646113" cy="173038"/>
            </a:xfrm>
            <a:custGeom>
              <a:avLst/>
              <a:gdLst>
                <a:gd name="T0" fmla="*/ 619818 w 172"/>
                <a:gd name="T1" fmla="*/ 154230 h 46"/>
                <a:gd name="T2" fmla="*/ 495854 w 172"/>
                <a:gd name="T3" fmla="*/ 173038 h 46"/>
                <a:gd name="T4" fmla="*/ 488341 w 172"/>
                <a:gd name="T5" fmla="*/ 173038 h 46"/>
                <a:gd name="T6" fmla="*/ 26295 w 172"/>
                <a:gd name="T7" fmla="*/ 173038 h 46"/>
                <a:gd name="T8" fmla="*/ 0 w 172"/>
                <a:gd name="T9" fmla="*/ 146706 h 46"/>
                <a:gd name="T10" fmla="*/ 0 w 172"/>
                <a:gd name="T11" fmla="*/ 30094 h 46"/>
                <a:gd name="T12" fmla="*/ 33808 w 172"/>
                <a:gd name="T13" fmla="*/ 0 h 46"/>
                <a:gd name="T14" fmla="*/ 195336 w 172"/>
                <a:gd name="T15" fmla="*/ 48902 h 46"/>
                <a:gd name="T16" fmla="*/ 202849 w 172"/>
                <a:gd name="T17" fmla="*/ 48902 h 46"/>
                <a:gd name="T18" fmla="*/ 616061 w 172"/>
                <a:gd name="T19" fmla="*/ 48902 h 46"/>
                <a:gd name="T20" fmla="*/ 646113 w 172"/>
                <a:gd name="T21" fmla="*/ 75234 h 46"/>
                <a:gd name="T22" fmla="*/ 646113 w 172"/>
                <a:gd name="T23" fmla="*/ 127898 h 46"/>
                <a:gd name="T24" fmla="*/ 619818 w 172"/>
                <a:gd name="T25" fmla="*/ 154230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" h="46">
                  <a:moveTo>
                    <a:pt x="165" y="41"/>
                  </a:moveTo>
                  <a:cubicBezTo>
                    <a:pt x="132" y="46"/>
                    <a:pt x="132" y="46"/>
                    <a:pt x="132" y="46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3" y="46"/>
                    <a:pt x="0" y="43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3" y="13"/>
                    <a:pt x="53" y="13"/>
                    <a:pt x="54" y="13"/>
                  </a:cubicBezTo>
                  <a:cubicBezTo>
                    <a:pt x="164" y="13"/>
                    <a:pt x="164" y="13"/>
                    <a:pt x="164" y="13"/>
                  </a:cubicBezTo>
                  <a:cubicBezTo>
                    <a:pt x="168" y="13"/>
                    <a:pt x="172" y="16"/>
                    <a:pt x="172" y="20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8"/>
                    <a:pt x="169" y="41"/>
                    <a:pt x="165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785">
              <a:extLst>
                <a:ext uri="{FF2B5EF4-FFF2-40B4-BE49-F238E27FC236}">
                  <a16:creationId xmlns:a16="http://schemas.microsoft.com/office/drawing/2014/main" id="{0261297E-7E41-0FF7-B7BC-9338B5FD4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3613" y="3762375"/>
              <a:ext cx="334963" cy="184150"/>
            </a:xfrm>
            <a:custGeom>
              <a:avLst/>
              <a:gdLst>
                <a:gd name="T0" fmla="*/ 0 w 89"/>
                <a:gd name="T1" fmla="*/ 0 h 49"/>
                <a:gd name="T2" fmla="*/ 319908 w 89"/>
                <a:gd name="T3" fmla="*/ 184150 h 49"/>
                <a:gd name="T4" fmla="*/ 334963 w 89"/>
                <a:gd name="T5" fmla="*/ 161601 h 49"/>
                <a:gd name="T6" fmla="*/ 52691 w 89"/>
                <a:gd name="T7" fmla="*/ 0 h 49"/>
                <a:gd name="T8" fmla="*/ 0 w 89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49">
                  <a:moveTo>
                    <a:pt x="0" y="0"/>
                  </a:moveTo>
                  <a:cubicBezTo>
                    <a:pt x="85" y="49"/>
                    <a:pt x="85" y="49"/>
                    <a:pt x="85" y="49"/>
                  </a:cubicBezTo>
                  <a:cubicBezTo>
                    <a:pt x="86" y="47"/>
                    <a:pt x="87" y="45"/>
                    <a:pt x="89" y="4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" name="Freeform 786">
              <a:extLst>
                <a:ext uri="{FF2B5EF4-FFF2-40B4-BE49-F238E27FC236}">
                  <a16:creationId xmlns:a16="http://schemas.microsoft.com/office/drawing/2014/main" id="{0962EE68-3301-1BD9-2268-3BF1C757B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1100" y="3756025"/>
              <a:ext cx="203200" cy="101600"/>
            </a:xfrm>
            <a:custGeom>
              <a:avLst/>
              <a:gdLst>
                <a:gd name="T0" fmla="*/ 161925 w 128"/>
                <a:gd name="T1" fmla="*/ 6350 h 64"/>
                <a:gd name="T2" fmla="*/ 153988 w 128"/>
                <a:gd name="T3" fmla="*/ 6350 h 64"/>
                <a:gd name="T4" fmla="*/ 142875 w 128"/>
                <a:gd name="T5" fmla="*/ 6350 h 64"/>
                <a:gd name="T6" fmla="*/ 0 w 128"/>
                <a:gd name="T7" fmla="*/ 85725 h 64"/>
                <a:gd name="T8" fmla="*/ 26988 w 128"/>
                <a:gd name="T9" fmla="*/ 101600 h 64"/>
                <a:gd name="T10" fmla="*/ 203200 w 128"/>
                <a:gd name="T11" fmla="*/ 0 h 64"/>
                <a:gd name="T12" fmla="*/ 161925 w 128"/>
                <a:gd name="T13" fmla="*/ 635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64">
                  <a:moveTo>
                    <a:pt x="102" y="4"/>
                  </a:moveTo>
                  <a:lnTo>
                    <a:pt x="97" y="4"/>
                  </a:lnTo>
                  <a:lnTo>
                    <a:pt x="90" y="4"/>
                  </a:lnTo>
                  <a:lnTo>
                    <a:pt x="0" y="54"/>
                  </a:lnTo>
                  <a:lnTo>
                    <a:pt x="17" y="64"/>
                  </a:lnTo>
                  <a:lnTo>
                    <a:pt x="128" y="0"/>
                  </a:lnTo>
                  <a:lnTo>
                    <a:pt x="10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776">
            <a:extLst>
              <a:ext uri="{FF2B5EF4-FFF2-40B4-BE49-F238E27FC236}">
                <a16:creationId xmlns:a16="http://schemas.microsoft.com/office/drawing/2014/main" id="{32066F9F-6BFA-A3B4-EF0B-2CD9E214D564}"/>
              </a:ext>
            </a:extLst>
          </p:cNvPr>
          <p:cNvGrpSpPr>
            <a:grpSpLocks/>
          </p:cNvGrpSpPr>
          <p:nvPr/>
        </p:nvGrpSpPr>
        <p:grpSpPr bwMode="auto">
          <a:xfrm>
            <a:off x="7740306" y="4658810"/>
            <a:ext cx="696787" cy="675226"/>
            <a:chOff x="1681163" y="3470275"/>
            <a:chExt cx="544512" cy="604838"/>
          </a:xfrm>
          <a:solidFill>
            <a:schemeClr val="accent1"/>
          </a:solidFill>
        </p:grpSpPr>
        <p:sp>
          <p:nvSpPr>
            <p:cNvPr id="22" name="Freeform 787">
              <a:extLst>
                <a:ext uri="{FF2B5EF4-FFF2-40B4-BE49-F238E27FC236}">
                  <a16:creationId xmlns:a16="http://schemas.microsoft.com/office/drawing/2014/main" id="{D2317F4B-0294-61A0-5AFD-02DCB8B63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3470275"/>
              <a:ext cx="74613" cy="63500"/>
            </a:xfrm>
            <a:custGeom>
              <a:avLst/>
              <a:gdLst>
                <a:gd name="T0" fmla="*/ 70882 w 20"/>
                <a:gd name="T1" fmla="*/ 22412 h 17"/>
                <a:gd name="T2" fmla="*/ 52229 w 20"/>
                <a:gd name="T3" fmla="*/ 56029 h 17"/>
                <a:gd name="T4" fmla="*/ 11192 w 20"/>
                <a:gd name="T5" fmla="*/ 63500 h 17"/>
                <a:gd name="T6" fmla="*/ 0 w 20"/>
                <a:gd name="T7" fmla="*/ 22412 h 17"/>
                <a:gd name="T8" fmla="*/ 37307 w 20"/>
                <a:gd name="T9" fmla="*/ 3735 h 17"/>
                <a:gd name="T10" fmla="*/ 70882 w 20"/>
                <a:gd name="T11" fmla="*/ 224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7">
                  <a:moveTo>
                    <a:pt x="19" y="6"/>
                  </a:moveTo>
                  <a:cubicBezTo>
                    <a:pt x="20" y="10"/>
                    <a:pt x="18" y="14"/>
                    <a:pt x="14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0"/>
                    <a:pt x="18" y="2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788">
              <a:extLst>
                <a:ext uri="{FF2B5EF4-FFF2-40B4-BE49-F238E27FC236}">
                  <a16:creationId xmlns:a16="http://schemas.microsoft.com/office/drawing/2014/main" id="{8D3805AF-E888-72E9-2234-8DC2477BB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888" y="3690938"/>
              <a:ext cx="327025" cy="203200"/>
            </a:xfrm>
            <a:custGeom>
              <a:avLst/>
              <a:gdLst>
                <a:gd name="T0" fmla="*/ 304472 w 87"/>
                <a:gd name="T1" fmla="*/ 0 h 54"/>
                <a:gd name="T2" fmla="*/ 165392 w 87"/>
                <a:gd name="T3" fmla="*/ 176859 h 54"/>
                <a:gd name="T4" fmla="*/ 26312 w 87"/>
                <a:gd name="T5" fmla="*/ 0 h 54"/>
                <a:gd name="T6" fmla="*/ 0 w 87"/>
                <a:gd name="T7" fmla="*/ 3763 h 54"/>
                <a:gd name="T8" fmla="*/ 165392 w 87"/>
                <a:gd name="T9" fmla="*/ 203200 h 54"/>
                <a:gd name="T10" fmla="*/ 327025 w 87"/>
                <a:gd name="T11" fmla="*/ 3763 h 54"/>
                <a:gd name="T12" fmla="*/ 304472 w 87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54">
                  <a:moveTo>
                    <a:pt x="81" y="0"/>
                  </a:moveTo>
                  <a:cubicBezTo>
                    <a:pt x="79" y="11"/>
                    <a:pt x="70" y="47"/>
                    <a:pt x="44" y="47"/>
                  </a:cubicBezTo>
                  <a:cubicBezTo>
                    <a:pt x="18" y="47"/>
                    <a:pt x="9" y="11"/>
                    <a:pt x="7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34"/>
                    <a:pt x="23" y="54"/>
                    <a:pt x="44" y="54"/>
                  </a:cubicBezTo>
                  <a:cubicBezTo>
                    <a:pt x="65" y="54"/>
                    <a:pt x="81" y="34"/>
                    <a:pt x="87" y="1"/>
                  </a:cubicBez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789">
              <a:extLst>
                <a:ext uri="{FF2B5EF4-FFF2-40B4-BE49-F238E27FC236}">
                  <a16:creationId xmlns:a16="http://schemas.microsoft.com/office/drawing/2014/main" id="{D2C12892-3525-3DAF-4DB2-3E9DF780D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3470275"/>
              <a:ext cx="77788" cy="63500"/>
            </a:xfrm>
            <a:custGeom>
              <a:avLst/>
              <a:gdLst>
                <a:gd name="T0" fmla="*/ 40746 w 21"/>
                <a:gd name="T1" fmla="*/ 3735 h 17"/>
                <a:gd name="T2" fmla="*/ 77788 w 21"/>
                <a:gd name="T3" fmla="*/ 22412 h 17"/>
                <a:gd name="T4" fmla="*/ 66675 w 21"/>
                <a:gd name="T5" fmla="*/ 63500 h 17"/>
                <a:gd name="T6" fmla="*/ 25929 w 21"/>
                <a:gd name="T7" fmla="*/ 56029 h 17"/>
                <a:gd name="T8" fmla="*/ 7408 w 21"/>
                <a:gd name="T9" fmla="*/ 22412 h 17"/>
                <a:gd name="T10" fmla="*/ 40746 w 21"/>
                <a:gd name="T11" fmla="*/ 3735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7">
                  <a:moveTo>
                    <a:pt x="11" y="1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4"/>
                    <a:pt x="0" y="10"/>
                    <a:pt x="2" y="6"/>
                  </a:cubicBezTo>
                  <a:cubicBezTo>
                    <a:pt x="3" y="2"/>
                    <a:pt x="7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790">
              <a:extLst>
                <a:ext uri="{FF2B5EF4-FFF2-40B4-BE49-F238E27FC236}">
                  <a16:creationId xmlns:a16="http://schemas.microsoft.com/office/drawing/2014/main" id="{59F91039-B94C-5179-7E46-0FBC9F251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675" y="3687763"/>
              <a:ext cx="354013" cy="387350"/>
            </a:xfrm>
            <a:custGeom>
              <a:avLst/>
              <a:gdLst>
                <a:gd name="T0" fmla="*/ 177007 w 94"/>
                <a:gd name="T1" fmla="*/ 368547 h 103"/>
                <a:gd name="T2" fmla="*/ 18830 w 94"/>
                <a:gd name="T3" fmla="*/ 210598 h 103"/>
                <a:gd name="T4" fmla="*/ 18830 w 94"/>
                <a:gd name="T5" fmla="*/ 0 h 103"/>
                <a:gd name="T6" fmla="*/ 7532 w 94"/>
                <a:gd name="T7" fmla="*/ 0 h 103"/>
                <a:gd name="T8" fmla="*/ 0 w 94"/>
                <a:gd name="T9" fmla="*/ 0 h 103"/>
                <a:gd name="T10" fmla="*/ 0 w 94"/>
                <a:gd name="T11" fmla="*/ 210598 h 103"/>
                <a:gd name="T12" fmla="*/ 177007 w 94"/>
                <a:gd name="T13" fmla="*/ 387350 h 103"/>
                <a:gd name="T14" fmla="*/ 354013 w 94"/>
                <a:gd name="T15" fmla="*/ 214359 h 103"/>
                <a:gd name="T16" fmla="*/ 335183 w 94"/>
                <a:gd name="T17" fmla="*/ 214359 h 103"/>
                <a:gd name="T18" fmla="*/ 177007 w 94"/>
                <a:gd name="T19" fmla="*/ 368547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4" h="103">
                  <a:moveTo>
                    <a:pt x="47" y="98"/>
                  </a:moveTo>
                  <a:cubicBezTo>
                    <a:pt x="24" y="98"/>
                    <a:pt x="5" y="79"/>
                    <a:pt x="5" y="5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82"/>
                    <a:pt x="21" y="103"/>
                    <a:pt x="47" y="103"/>
                  </a:cubicBezTo>
                  <a:cubicBezTo>
                    <a:pt x="72" y="103"/>
                    <a:pt x="93" y="82"/>
                    <a:pt x="94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80"/>
                    <a:pt x="69" y="98"/>
                    <a:pt x="4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791">
              <a:extLst>
                <a:ext uri="{FF2B5EF4-FFF2-40B4-BE49-F238E27FC236}">
                  <a16:creationId xmlns:a16="http://schemas.microsoft.com/office/drawing/2014/main" id="{E2978E60-B513-1994-0667-F418544108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1163" y="3582988"/>
              <a:ext cx="93663" cy="93663"/>
            </a:xfrm>
            <a:custGeom>
              <a:avLst/>
              <a:gdLst>
                <a:gd name="T0" fmla="*/ 93663 w 25"/>
                <a:gd name="T1" fmla="*/ 48705 h 25"/>
                <a:gd name="T2" fmla="*/ 44958 w 25"/>
                <a:gd name="T3" fmla="*/ 0 h 25"/>
                <a:gd name="T4" fmla="*/ 0 w 25"/>
                <a:gd name="T5" fmla="*/ 48705 h 25"/>
                <a:gd name="T6" fmla="*/ 44958 w 25"/>
                <a:gd name="T7" fmla="*/ 93663 h 25"/>
                <a:gd name="T8" fmla="*/ 93663 w 25"/>
                <a:gd name="T9" fmla="*/ 48705 h 25"/>
                <a:gd name="T10" fmla="*/ 22479 w 25"/>
                <a:gd name="T11" fmla="*/ 48705 h 25"/>
                <a:gd name="T12" fmla="*/ 44958 w 25"/>
                <a:gd name="T13" fmla="*/ 22479 h 25"/>
                <a:gd name="T14" fmla="*/ 67437 w 25"/>
                <a:gd name="T15" fmla="*/ 48705 h 25"/>
                <a:gd name="T16" fmla="*/ 44958 w 25"/>
                <a:gd name="T17" fmla="*/ 71184 h 25"/>
                <a:gd name="T18" fmla="*/ 22479 w 25"/>
                <a:gd name="T19" fmla="*/ 48705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6"/>
                    <a:pt x="19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20"/>
                    <a:pt x="5" y="25"/>
                    <a:pt x="12" y="25"/>
                  </a:cubicBezTo>
                  <a:cubicBezTo>
                    <a:pt x="19" y="25"/>
                    <a:pt x="25" y="20"/>
                    <a:pt x="25" y="13"/>
                  </a:cubicBezTo>
                  <a:close/>
                  <a:moveTo>
                    <a:pt x="6" y="13"/>
                  </a:moveTo>
                  <a:cubicBezTo>
                    <a:pt x="6" y="9"/>
                    <a:pt x="9" y="6"/>
                    <a:pt x="12" y="6"/>
                  </a:cubicBezTo>
                  <a:cubicBezTo>
                    <a:pt x="16" y="6"/>
                    <a:pt x="18" y="9"/>
                    <a:pt x="18" y="13"/>
                  </a:cubicBezTo>
                  <a:cubicBezTo>
                    <a:pt x="18" y="16"/>
                    <a:pt x="16" y="19"/>
                    <a:pt x="12" y="19"/>
                  </a:cubicBezTo>
                  <a:cubicBezTo>
                    <a:pt x="9" y="19"/>
                    <a:pt x="6" y="16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792">
              <a:extLst>
                <a:ext uri="{FF2B5EF4-FFF2-40B4-BE49-F238E27FC236}">
                  <a16:creationId xmlns:a16="http://schemas.microsoft.com/office/drawing/2014/main" id="{B20F01F6-4D9C-31C6-5B83-F23A6097A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888" y="3511550"/>
              <a:ext cx="76200" cy="184150"/>
            </a:xfrm>
            <a:custGeom>
              <a:avLst/>
              <a:gdLst>
                <a:gd name="T0" fmla="*/ 76200 w 20"/>
                <a:gd name="T1" fmla="*/ 11274 h 49"/>
                <a:gd name="T2" fmla="*/ 72390 w 20"/>
                <a:gd name="T3" fmla="*/ 0 h 49"/>
                <a:gd name="T4" fmla="*/ 0 w 20"/>
                <a:gd name="T5" fmla="*/ 105229 h 49"/>
                <a:gd name="T6" fmla="*/ 7620 w 20"/>
                <a:gd name="T7" fmla="*/ 184150 h 49"/>
                <a:gd name="T8" fmla="*/ 19050 w 20"/>
                <a:gd name="T9" fmla="*/ 180392 h 49"/>
                <a:gd name="T10" fmla="*/ 11430 w 20"/>
                <a:gd name="T11" fmla="*/ 105229 h 49"/>
                <a:gd name="T12" fmla="*/ 76200 w 20"/>
                <a:gd name="T13" fmla="*/ 11274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49">
                  <a:moveTo>
                    <a:pt x="20" y="3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6" y="5"/>
                    <a:pt x="0" y="15"/>
                    <a:pt x="0" y="28"/>
                  </a:cubicBezTo>
                  <a:cubicBezTo>
                    <a:pt x="0" y="34"/>
                    <a:pt x="1" y="42"/>
                    <a:pt x="2" y="49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1"/>
                    <a:pt x="3" y="34"/>
                    <a:pt x="3" y="28"/>
                  </a:cubicBezTo>
                  <a:cubicBezTo>
                    <a:pt x="3" y="16"/>
                    <a:pt x="9" y="8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793">
              <a:extLst>
                <a:ext uri="{FF2B5EF4-FFF2-40B4-BE49-F238E27FC236}">
                  <a16:creationId xmlns:a16="http://schemas.microsoft.com/office/drawing/2014/main" id="{A1141C26-02F5-75A2-EFC7-1E618E3E3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3511550"/>
              <a:ext cx="76200" cy="184150"/>
            </a:xfrm>
            <a:custGeom>
              <a:avLst/>
              <a:gdLst>
                <a:gd name="T0" fmla="*/ 3810 w 20"/>
                <a:gd name="T1" fmla="*/ 0 h 49"/>
                <a:gd name="T2" fmla="*/ 0 w 20"/>
                <a:gd name="T3" fmla="*/ 11274 h 49"/>
                <a:gd name="T4" fmla="*/ 64770 w 20"/>
                <a:gd name="T5" fmla="*/ 105229 h 49"/>
                <a:gd name="T6" fmla="*/ 53340 w 20"/>
                <a:gd name="T7" fmla="*/ 180392 h 49"/>
                <a:gd name="T8" fmla="*/ 68580 w 20"/>
                <a:gd name="T9" fmla="*/ 184150 h 49"/>
                <a:gd name="T10" fmla="*/ 76200 w 20"/>
                <a:gd name="T11" fmla="*/ 105229 h 49"/>
                <a:gd name="T12" fmla="*/ 3810 w 20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49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1" y="8"/>
                    <a:pt x="17" y="16"/>
                    <a:pt x="17" y="28"/>
                  </a:cubicBezTo>
                  <a:cubicBezTo>
                    <a:pt x="17" y="34"/>
                    <a:pt x="16" y="41"/>
                    <a:pt x="14" y="48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2"/>
                    <a:pt x="20" y="34"/>
                    <a:pt x="20" y="28"/>
                  </a:cubicBezTo>
                  <a:cubicBezTo>
                    <a:pt x="20" y="15"/>
                    <a:pt x="13" y="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3409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67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23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4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6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27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8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6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31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32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4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4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4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7" grpId="0" animBg="1"/>
          <p:bldP spid="98" grpId="0" animBg="1"/>
          <p:bldP spid="99" grpId="0" animBg="1"/>
          <p:bldP spid="10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7" grpId="0" animBg="1"/>
          <p:bldP spid="98" grpId="0" animBg="1"/>
          <p:bldP spid="99" grpId="0" animBg="1"/>
          <p:bldP spid="100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F9ADA0A-6FCE-4E8D-B5E1-A607634B117E}"/>
              </a:ext>
            </a:extLst>
          </p:cNvPr>
          <p:cNvSpPr/>
          <p:nvPr/>
        </p:nvSpPr>
        <p:spPr>
          <a:xfrm>
            <a:off x="5322892" y="1026033"/>
            <a:ext cx="3137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مفهوم خودکشی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0FD4B6E-0FAF-44DF-84D0-D406BC2FB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15</a:t>
            </a:fld>
            <a:endParaRPr lang="fa-I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A04C3F-E8BA-711D-8980-D7E3BE7CD7C0}"/>
              </a:ext>
            </a:extLst>
          </p:cNvPr>
          <p:cNvSpPr/>
          <p:nvPr/>
        </p:nvSpPr>
        <p:spPr>
          <a:xfrm>
            <a:off x="6418202" y="1935452"/>
            <a:ext cx="329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ko-KR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افکار         برنامه ریزی          اقدام</a:t>
            </a:r>
            <a:endParaRPr lang="en-US" altLang="ko-KR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29DD45-04ED-5E2F-3291-4DC11B7C5DFC}"/>
              </a:ext>
            </a:extLst>
          </p:cNvPr>
          <p:cNvSpPr/>
          <p:nvPr/>
        </p:nvSpPr>
        <p:spPr>
          <a:xfrm>
            <a:off x="8460290" y="3228945"/>
            <a:ext cx="10999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ko-KR" sz="20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خودکشی</a:t>
            </a:r>
            <a:endParaRPr lang="en-US" altLang="ko-KR" sz="20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53810ED1-589F-B176-E1B8-EA8FDE4CAFBA}"/>
              </a:ext>
            </a:extLst>
          </p:cNvPr>
          <p:cNvSpPr/>
          <p:nvPr/>
        </p:nvSpPr>
        <p:spPr>
          <a:xfrm>
            <a:off x="8149140" y="2651125"/>
            <a:ext cx="279400" cy="15557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461B9A-7A98-8A50-B837-03771E254390}"/>
              </a:ext>
            </a:extLst>
          </p:cNvPr>
          <p:cNvSpPr/>
          <p:nvPr/>
        </p:nvSpPr>
        <p:spPr>
          <a:xfrm>
            <a:off x="3387563" y="2451070"/>
            <a:ext cx="4679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ko-KR" sz="20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خودآسیبی خودکشی گرایانه: بیشتر در مردان</a:t>
            </a:r>
            <a:endParaRPr lang="en-US" altLang="ko-KR" sz="20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609FC0-5967-DD7A-81C7-E23A0D505449}"/>
              </a:ext>
            </a:extLst>
          </p:cNvPr>
          <p:cNvSpPr/>
          <p:nvPr/>
        </p:nvSpPr>
        <p:spPr>
          <a:xfrm>
            <a:off x="1270000" y="3829941"/>
            <a:ext cx="6959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altLang="ko-KR" sz="20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خودآسیبی غیرخودکشی گرایانه:بیشتر در زنان و روشی برای رهاسازی هیجانات وراهی برای انتقال دادن شدت دیتسرس ها</a:t>
            </a:r>
            <a:endParaRPr lang="en-US" altLang="ko-KR" sz="20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C88D8A77-ECC1-96C1-03FC-FAC1BA0C6CFA}"/>
              </a:ext>
            </a:extLst>
          </p:cNvPr>
          <p:cNvSpPr/>
          <p:nvPr/>
        </p:nvSpPr>
        <p:spPr>
          <a:xfrm>
            <a:off x="8644647" y="2026479"/>
            <a:ext cx="499353" cy="18727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D2396BF1-509C-CFF8-A06D-663E0B5E24A2}"/>
              </a:ext>
            </a:extLst>
          </p:cNvPr>
          <p:cNvSpPr/>
          <p:nvPr/>
        </p:nvSpPr>
        <p:spPr>
          <a:xfrm>
            <a:off x="7041799" y="2026479"/>
            <a:ext cx="499353" cy="18727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98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940ED1-6234-13B1-94B0-6B7E1CC75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C394044-AE9D-5805-A315-E3C8432214A1}"/>
              </a:ext>
            </a:extLst>
          </p:cNvPr>
          <p:cNvSpPr/>
          <p:nvPr/>
        </p:nvSpPr>
        <p:spPr>
          <a:xfrm>
            <a:off x="5154581" y="1026033"/>
            <a:ext cx="3474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تعیین قصد بیمار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4CD64C3-F26B-7408-24D6-41664359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16</a:t>
            </a:fld>
            <a:endParaRPr lang="fa-I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149043-8271-3162-3230-D2312A830D4B}"/>
              </a:ext>
            </a:extLst>
          </p:cNvPr>
          <p:cNvSpPr/>
          <p:nvPr/>
        </p:nvSpPr>
        <p:spPr>
          <a:xfrm>
            <a:off x="5379687" y="2029333"/>
            <a:ext cx="3547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ko-KR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افکار          برنامه ریزی             اقدام</a:t>
            </a:r>
            <a:endParaRPr lang="en-US" altLang="ko-KR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808C6C-4D99-FF7B-640B-C879EB4DF818}"/>
              </a:ext>
            </a:extLst>
          </p:cNvPr>
          <p:cNvSpPr/>
          <p:nvPr/>
        </p:nvSpPr>
        <p:spPr>
          <a:xfrm>
            <a:off x="1668944" y="3404973"/>
            <a:ext cx="6959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1- مصاحبه :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E1749B-19B4-CB4E-00E6-33E80364ABFF}"/>
              </a:ext>
            </a:extLst>
          </p:cNvPr>
          <p:cNvSpPr/>
          <p:nvPr/>
        </p:nvSpPr>
        <p:spPr>
          <a:xfrm>
            <a:off x="1668944" y="2547876"/>
            <a:ext cx="6959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altLang="ko-KR" sz="20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بخش مهمی از بررسی خطر خودکشی : </a:t>
            </a:r>
            <a:r>
              <a:rPr lang="fa-IR" altLang="ko-KR" sz="2000" b="1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تعیین قصد بیمار </a:t>
            </a:r>
            <a:r>
              <a:rPr lang="fa-IR" altLang="ko-KR" sz="20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است . چطور ؟؟؟؟؟؟؟؟؟؟؟؟</a:t>
            </a:r>
            <a:endParaRPr lang="en-US" altLang="ko-KR" sz="20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CD21D4-3EF9-E47D-7C71-517699CF7A3F}"/>
              </a:ext>
            </a:extLst>
          </p:cNvPr>
          <p:cNvSpPr/>
          <p:nvPr/>
        </p:nvSpPr>
        <p:spPr>
          <a:xfrm>
            <a:off x="1599094" y="3928461"/>
            <a:ext cx="6959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altLang="ko-KR" sz="20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آیا فرد برنامه ای دارد ؟ ابزار لازم را دارد ؟ چقد مرگبار است ؟</a:t>
            </a:r>
          </a:p>
          <a:p>
            <a:pPr algn="r" rtl="1">
              <a:defRPr/>
            </a:pPr>
            <a:r>
              <a:rPr lang="fa-IR" altLang="ko-KR" sz="20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قصد اجرای آن را دارد؟ سابقه ی خودکشی ناموفق داشته ؟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3E5FC6-94C0-7921-17F9-2E34629E5DF7}"/>
              </a:ext>
            </a:extLst>
          </p:cNvPr>
          <p:cNvSpPr/>
          <p:nvPr/>
        </p:nvSpPr>
        <p:spPr>
          <a:xfrm>
            <a:off x="1155700" y="4724003"/>
            <a:ext cx="7403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altLang="ko-KR" sz="2000" b="1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ویژگی های رفتاری </a:t>
            </a:r>
            <a:r>
              <a:rPr lang="fa-IR" altLang="ko-KR" sz="20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: بخشش داریی های باارزش – نظم دادن به امور مالی – نوشتن یادداشت های خودکشی و وصیت نامه- تغییر ناگهانی خلق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9DB99-E74B-B8BB-249A-11FFC0DF3C17}"/>
              </a:ext>
            </a:extLst>
          </p:cNvPr>
          <p:cNvSpPr/>
          <p:nvPr/>
        </p:nvSpPr>
        <p:spPr>
          <a:xfrm>
            <a:off x="1225550" y="5447436"/>
            <a:ext cx="74030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altLang="ko-KR" sz="2000" b="1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سر نخ های کلامی</a:t>
            </a:r>
            <a:r>
              <a:rPr lang="fa-IR" altLang="ko-KR" sz="20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: من میخواهم بمیرم – من خودم رو میکشم – این آخرین باره که منو میبینید – من زیاد در اینجا نمی مانم –من چیز با ارزشی برای زندگی ندارم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2888BE13-15C4-B0C8-3A8F-396F2C7238A8}"/>
              </a:ext>
            </a:extLst>
          </p:cNvPr>
          <p:cNvSpPr/>
          <p:nvPr/>
        </p:nvSpPr>
        <p:spPr>
          <a:xfrm>
            <a:off x="7821038" y="2117889"/>
            <a:ext cx="499353" cy="18727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A6720890-C3FC-753B-C943-2928ED6220C8}"/>
              </a:ext>
            </a:extLst>
          </p:cNvPr>
          <p:cNvSpPr/>
          <p:nvPr/>
        </p:nvSpPr>
        <p:spPr>
          <a:xfrm>
            <a:off x="6232187" y="2125526"/>
            <a:ext cx="499353" cy="18727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566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2B4530-96B3-A3EE-5249-56901F48D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06AECF-7C19-B344-8928-237E64CF7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162518"/>
              </p:ext>
            </p:extLst>
          </p:nvPr>
        </p:nvGraphicFramePr>
        <p:xfrm>
          <a:off x="1175966" y="1433027"/>
          <a:ext cx="8128000" cy="305308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5263745">
                  <a:extLst>
                    <a:ext uri="{9D8B030D-6E8A-4147-A177-3AD203B41FA5}">
                      <a16:colId xmlns:a16="http://schemas.microsoft.com/office/drawing/2014/main" val="34437907"/>
                    </a:ext>
                  </a:extLst>
                </a:gridCol>
                <a:gridCol w="687421">
                  <a:extLst>
                    <a:ext uri="{9D8B030D-6E8A-4147-A177-3AD203B41FA5}">
                      <a16:colId xmlns:a16="http://schemas.microsoft.com/office/drawing/2014/main" val="328080588"/>
                    </a:ext>
                  </a:extLst>
                </a:gridCol>
                <a:gridCol w="700391">
                  <a:extLst>
                    <a:ext uri="{9D8B030D-6E8A-4147-A177-3AD203B41FA5}">
                      <a16:colId xmlns:a16="http://schemas.microsoft.com/office/drawing/2014/main" val="407605109"/>
                    </a:ext>
                  </a:extLst>
                </a:gridCol>
                <a:gridCol w="784698">
                  <a:extLst>
                    <a:ext uri="{9D8B030D-6E8A-4147-A177-3AD203B41FA5}">
                      <a16:colId xmlns:a16="http://schemas.microsoft.com/office/drawing/2014/main" val="3837214967"/>
                    </a:ext>
                  </a:extLst>
                </a:gridCol>
                <a:gridCol w="691745">
                  <a:extLst>
                    <a:ext uri="{9D8B030D-6E8A-4147-A177-3AD203B41FA5}">
                      <a16:colId xmlns:a16="http://schemas.microsoft.com/office/drawing/2014/main" val="2626609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latin typeface="Shabnam Thin" panose="020B0603030804020204" pitchFamily="34" charset="-78"/>
                          <a:cs typeface="Shabnam Thin" panose="020B0603030804020204" pitchFamily="34" charset="-78"/>
                        </a:rPr>
                        <a:t>به سوالات پاسخ دهید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solidFill>
                            <a:schemeClr val="bg1"/>
                          </a:solidFill>
                          <a:latin typeface="Shabnam Thin" panose="020B0603030804020204" pitchFamily="34" charset="-78"/>
                          <a:cs typeface="Shabnam Thin" panose="020B0603030804020204" pitchFamily="34" charset="-78"/>
                        </a:rPr>
                        <a:t>بله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latin typeface="Shabnam Thin" panose="020B0603030804020204" pitchFamily="34" charset="-78"/>
                          <a:cs typeface="Shabnam Thin" panose="020B0603030804020204" pitchFamily="34" charset="-78"/>
                        </a:rPr>
                        <a:t>خیر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latin typeface="Shabnam Thin" panose="020B0603030804020204" pitchFamily="34" charset="-78"/>
                          <a:cs typeface="Shabnam Thin" panose="020B0603030804020204" pitchFamily="34" charset="-78"/>
                        </a:rPr>
                        <a:t>بله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latin typeface="Shabnam Thin" panose="020B0603030804020204" pitchFamily="34" charset="-78"/>
                          <a:cs typeface="Shabnam Thin" panose="020B0603030804020204" pitchFamily="34" charset="-78"/>
                        </a:rPr>
                        <a:t>خیر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353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>
                          <a:latin typeface="Shabnam Thin" panose="020B0603030804020204" pitchFamily="34" charset="-78"/>
                          <a:cs typeface="Shabnam Thin" panose="020B0603030804020204" pitchFamily="34" charset="-78"/>
                        </a:rPr>
                        <a:t>سوالات 1 و 2 را بپرسید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20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20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200" dirty="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200" dirty="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26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>
                          <a:latin typeface="Shabnam Thin" panose="020B0603030804020204" pitchFamily="34" charset="-78"/>
                          <a:cs typeface="Shabnam Thin" panose="020B0603030804020204" pitchFamily="34" charset="-78"/>
                        </a:rPr>
                        <a:t>1)آیا آرزو کرده اید که ای کاش مرده بودید یا اینکه بخوابید و بیدار نشوید؟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200" dirty="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20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200" dirty="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20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985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>
                          <a:latin typeface="Shabnam Thin" panose="020B0603030804020204" pitchFamily="34" charset="-78"/>
                          <a:cs typeface="Shabnam Thin" panose="020B0603030804020204" pitchFamily="34" charset="-78"/>
                        </a:rPr>
                        <a:t>2)آیا واقعا به این فکر کرده اید که خود را بکشید 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200" dirty="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20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20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20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6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000" b="1" dirty="0">
                          <a:latin typeface="Shabnam Thin" panose="020B0603030804020204" pitchFamily="34" charset="-78"/>
                          <a:cs typeface="Shabnam Thin" panose="020B0603030804020204" pitchFamily="34" charset="-78"/>
                        </a:rPr>
                        <a:t>اگر جواب سوال 2 بله است سوالات 3 الی 6 را بپرسید و اگر خیر است مستقیما سوال 6 را بپرسید.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20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20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20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20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756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>
                          <a:latin typeface="Shabnam Thin" panose="020B0603030804020204" pitchFamily="34" charset="-78"/>
                          <a:cs typeface="Shabnam Thin" panose="020B0603030804020204" pitchFamily="34" charset="-78"/>
                        </a:rPr>
                        <a:t>3)آیا به این فکر کرده اید که چگونه می توانید این کار را انجان بدهید؟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200" dirty="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20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20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20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513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>
                          <a:latin typeface="Shabnam Thin" panose="020B0603030804020204" pitchFamily="34" charset="-78"/>
                          <a:cs typeface="Shabnam Thin" panose="020B0603030804020204" pitchFamily="34" charset="-78"/>
                        </a:rPr>
                        <a:t>4)آیا افکار را داشته اید وقصد اقدام به آن را داشته اید؟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200" dirty="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20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200" dirty="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20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107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>
                          <a:latin typeface="Shabnam Thin" panose="020B0603030804020204" pitchFamily="34" charset="-78"/>
                          <a:cs typeface="Shabnam Thin" panose="020B0603030804020204" pitchFamily="34" charset="-78"/>
                        </a:rPr>
                        <a:t>5)آیا شروع به کار روی جزئیات نحوه ی خودکشی کرده اید یا آن را انجام داده ای؟</a:t>
                      </a:r>
                    </a:p>
                    <a:p>
                      <a:pPr algn="r" rtl="1"/>
                      <a:r>
                        <a:rPr lang="fa-IR" sz="1200" dirty="0">
                          <a:latin typeface="Shabnam Thin" panose="020B0603030804020204" pitchFamily="34" charset="-78"/>
                          <a:cs typeface="Shabnam Thin" panose="020B0603030804020204" pitchFamily="34" charset="-78"/>
                        </a:rPr>
                        <a:t>آیاقصد اجرای آن را دارید؟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200" dirty="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200" dirty="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200" dirty="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200" dirty="0"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565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D3FC4D-6D8C-DE20-4C57-0099686A2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664568"/>
              </p:ext>
            </p:extLst>
          </p:nvPr>
        </p:nvGraphicFramePr>
        <p:xfrm>
          <a:off x="1175967" y="4889590"/>
          <a:ext cx="8127999" cy="94996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6690468">
                  <a:extLst>
                    <a:ext uri="{9D8B030D-6E8A-4147-A177-3AD203B41FA5}">
                      <a16:colId xmlns:a16="http://schemas.microsoft.com/office/drawing/2014/main" val="421282936"/>
                    </a:ext>
                  </a:extLst>
                </a:gridCol>
                <a:gridCol w="719847">
                  <a:extLst>
                    <a:ext uri="{9D8B030D-6E8A-4147-A177-3AD203B41FA5}">
                      <a16:colId xmlns:a16="http://schemas.microsoft.com/office/drawing/2014/main" val="3383632933"/>
                    </a:ext>
                  </a:extLst>
                </a:gridCol>
                <a:gridCol w="717684">
                  <a:extLst>
                    <a:ext uri="{9D8B030D-6E8A-4147-A177-3AD203B41FA5}">
                      <a16:colId xmlns:a16="http://schemas.microsoft.com/office/drawing/2014/main" val="3682140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habnam Thin" panose="020B0603030804020204" pitchFamily="34" charset="-78"/>
                          <a:cs typeface="Shabnam Thin" panose="020B0603030804020204" pitchFamily="34" charset="-78"/>
                        </a:rPr>
                        <a:t>6) آیا تابحال کاری انجام داده اید یا آماده ی انجام کاری برای پایان زندگی خود شده اید؟</a:t>
                      </a:r>
                    </a:p>
                    <a:p>
                      <a:pPr algn="r" rtl="1"/>
                      <a:r>
                        <a:rPr lang="fa-IR" sz="1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habnam Thin" panose="020B0603030804020204" pitchFamily="34" charset="-78"/>
                          <a:cs typeface="Shabnam Thin" panose="020B0603030804020204" pitchFamily="34" charset="-78"/>
                        </a:rPr>
                        <a:t>جمع آوری قرض-فراهم کردن اسلحه-پیدا کردن طناب دار-بخشیدن اشیا با ارزش-نوشتن وصیت نامه- گرفتن قرص اما قورت ندادن آن</a:t>
                      </a:r>
                    </a:p>
                    <a:p>
                      <a:pPr algn="r" rtl="1"/>
                      <a:r>
                        <a:rPr lang="fa-IR" sz="1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habnam Thin" panose="020B0603030804020204" pitchFamily="34" charset="-78"/>
                          <a:cs typeface="Shabnam Thin" panose="020B0603030804020204" pitchFamily="34" charset="-78"/>
                        </a:rPr>
                        <a:t>به پشت بام رفتم اما نپریدم و...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729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habnam Thin" panose="020B0603030804020204" pitchFamily="34" charset="-78"/>
                          <a:cs typeface="Shabnam Thin" panose="020B0603030804020204" pitchFamily="34" charset="-78"/>
                        </a:rPr>
                        <a:t>اگر جواب سوال 6 بله بود بپرسید که آیا در سه ماه گذشته بوده است 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fa-IR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habnam Thin" panose="020B0603030804020204" pitchFamily="34" charset="-78"/>
                        <a:cs typeface="Shabnam Thin" panose="020B060303080402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12024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D0D3C2-2B52-DA9D-3954-F626EC911BD4}"/>
              </a:ext>
            </a:extLst>
          </p:cNvPr>
          <p:cNvSpPr/>
          <p:nvPr/>
        </p:nvSpPr>
        <p:spPr>
          <a:xfrm>
            <a:off x="2769140" y="745606"/>
            <a:ext cx="1342417" cy="6874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habnam Thin" panose="020B0603030804020204" pitchFamily="34" charset="-78"/>
                <a:cs typeface="Shabnam Thin" panose="020B0603030804020204" pitchFamily="34" charset="-78"/>
              </a:rPr>
              <a:t>ماه گذشته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9F3E1D-5BB5-957F-32B8-B159A61FB8AE}"/>
              </a:ext>
            </a:extLst>
          </p:cNvPr>
          <p:cNvSpPr/>
          <p:nvPr/>
        </p:nvSpPr>
        <p:spPr>
          <a:xfrm>
            <a:off x="1242979" y="789413"/>
            <a:ext cx="1342417" cy="6874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habnam Thin" panose="020B0603030804020204" pitchFamily="34" charset="-78"/>
                <a:cs typeface="Shabnam Thin" panose="020B0603030804020204" pitchFamily="34" charset="-78"/>
              </a:rPr>
              <a:t>بدترین مرحله در طول عمر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BC8904-C5A0-4F11-FC04-55FF6A8994A8}"/>
              </a:ext>
            </a:extLst>
          </p:cNvPr>
          <p:cNvSpPr/>
          <p:nvPr/>
        </p:nvSpPr>
        <p:spPr>
          <a:xfrm>
            <a:off x="5927387" y="628875"/>
            <a:ext cx="3376579" cy="4006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habnam Thin" panose="020B0603030804020204" pitchFamily="34" charset="-78"/>
                <a:cs typeface="Shabnam Thin" panose="020B0603030804020204" pitchFamily="34" charset="-78"/>
              </a:rPr>
              <a:t>مقیاس درجه بندی شدت خودکشی کلمبیا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868556-231A-2D1C-42D2-FF69524CF88C}"/>
              </a:ext>
            </a:extLst>
          </p:cNvPr>
          <p:cNvSpPr/>
          <p:nvPr/>
        </p:nvSpPr>
        <p:spPr>
          <a:xfrm>
            <a:off x="8979711" y="6147881"/>
            <a:ext cx="324255" cy="2853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4BB7AB-33E0-A303-7241-5AD676681C6F}"/>
              </a:ext>
            </a:extLst>
          </p:cNvPr>
          <p:cNvSpPr/>
          <p:nvPr/>
        </p:nvSpPr>
        <p:spPr>
          <a:xfrm>
            <a:off x="6253801" y="6147881"/>
            <a:ext cx="324255" cy="2853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E7C802-8286-386C-ADEC-33118CBABA5A}"/>
              </a:ext>
            </a:extLst>
          </p:cNvPr>
          <p:cNvSpPr/>
          <p:nvPr/>
        </p:nvSpPr>
        <p:spPr>
          <a:xfrm>
            <a:off x="7615676" y="6154366"/>
            <a:ext cx="324255" cy="2853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E74C54B-5072-902B-2B13-67279D1426D5}"/>
              </a:ext>
            </a:extLst>
          </p:cNvPr>
          <p:cNvSpPr/>
          <p:nvPr/>
        </p:nvSpPr>
        <p:spPr>
          <a:xfrm>
            <a:off x="7961549" y="5953327"/>
            <a:ext cx="1342417" cy="6874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habnam Thin" panose="020B0603030804020204" pitchFamily="34" charset="-78"/>
                <a:cs typeface="Shabnam Thin" panose="020B0603030804020204" pitchFamily="34" charset="-78"/>
              </a:rPr>
              <a:t>خطر کم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D2F93CC-0FBF-5546-16F8-6DC28D1DA76B}"/>
              </a:ext>
            </a:extLst>
          </p:cNvPr>
          <p:cNvSpPr/>
          <p:nvPr/>
        </p:nvSpPr>
        <p:spPr>
          <a:xfrm>
            <a:off x="6457005" y="5953327"/>
            <a:ext cx="1342417" cy="6874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habnam Thin" panose="020B0603030804020204" pitchFamily="34" charset="-78"/>
                <a:cs typeface="Shabnam Thin" panose="020B0603030804020204" pitchFamily="34" charset="-78"/>
              </a:rPr>
              <a:t>خطر متوسط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302D2EA-F3C3-E92E-D2B6-91690DD88C34}"/>
              </a:ext>
            </a:extLst>
          </p:cNvPr>
          <p:cNvSpPr/>
          <p:nvPr/>
        </p:nvSpPr>
        <p:spPr>
          <a:xfrm>
            <a:off x="5235639" y="5946842"/>
            <a:ext cx="1342417" cy="6874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habnam Thin" panose="020B0603030804020204" pitchFamily="34" charset="-78"/>
                <a:cs typeface="Shabnam Thin" panose="020B0603030804020204" pitchFamily="34" charset="-78"/>
              </a:rPr>
              <a:t>خطر بالا</a:t>
            </a:r>
          </a:p>
        </p:txBody>
      </p:sp>
    </p:spTree>
    <p:extLst>
      <p:ext uri="{BB962C8B-B14F-4D97-AF65-F5344CB8AC3E}">
        <p14:creationId xmlns:p14="http://schemas.microsoft.com/office/powerpoint/2010/main" val="16348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A596B5-2CEA-EB04-471B-747584C50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DF25EF-F480-BDFC-88E0-0F1F8F95E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18</a:t>
            </a:fld>
            <a:endParaRPr lang="fa-IR" dirty="0"/>
          </a:p>
        </p:txBody>
      </p:sp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2B52E8CF-AABD-80CA-B0D8-926EF9836D17}"/>
              </a:ext>
            </a:extLst>
          </p:cNvPr>
          <p:cNvSpPr/>
          <p:nvPr/>
        </p:nvSpPr>
        <p:spPr>
          <a:xfrm rot="16200000">
            <a:off x="3594371" y="3179322"/>
            <a:ext cx="6319737" cy="752272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1D5470-F747-1B51-3661-27407ACB0540}"/>
              </a:ext>
            </a:extLst>
          </p:cNvPr>
          <p:cNvSpPr/>
          <p:nvPr/>
        </p:nvSpPr>
        <p:spPr>
          <a:xfrm>
            <a:off x="1537057" y="395589"/>
            <a:ext cx="440330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علایم هشداردهنده</a:t>
            </a:r>
          </a:p>
          <a:p>
            <a:pPr algn="just" rtl="1">
              <a:lnSpc>
                <a:spcPct val="120000"/>
              </a:lnSpc>
            </a:pPr>
            <a:r>
              <a:rPr lang="fa-IR" sz="12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*تهدید به آسیب رساندن یا پایان زندگی</a:t>
            </a:r>
          </a:p>
          <a:p>
            <a:pPr algn="just" rtl="1">
              <a:lnSpc>
                <a:spcPct val="120000"/>
              </a:lnSpc>
            </a:pPr>
            <a:r>
              <a:rPr lang="fa-IR" sz="12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*جستجو ابزار خودکشی</a:t>
            </a:r>
          </a:p>
          <a:p>
            <a:pPr algn="just" rtl="1">
              <a:lnSpc>
                <a:spcPct val="120000"/>
              </a:lnSpc>
            </a:pPr>
            <a:r>
              <a:rPr lang="fa-IR" sz="12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*ابراز افکار خودکشی (نوشتن نامه-پست در فضای مجازی-آرزوی مرگ کردن)</a:t>
            </a:r>
          </a:p>
          <a:p>
            <a:pPr algn="just" rtl="1">
              <a:lnSpc>
                <a:spcPct val="120000"/>
              </a:lnSpc>
            </a:pPr>
            <a:r>
              <a:rPr lang="fa-IR" sz="12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*ناامیدی</a:t>
            </a:r>
          </a:p>
          <a:p>
            <a:pPr algn="just" rtl="1">
              <a:lnSpc>
                <a:spcPct val="120000"/>
              </a:lnSpc>
            </a:pPr>
            <a:r>
              <a:rPr lang="fa-IR" sz="12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*انتقام جویی-خشم و غضب</a:t>
            </a:r>
          </a:p>
          <a:p>
            <a:pPr algn="just" rtl="1">
              <a:lnSpc>
                <a:spcPct val="120000"/>
              </a:lnSpc>
            </a:pPr>
            <a:r>
              <a:rPr lang="fa-IR" sz="12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*رفتارهای مخاطره آمــیز</a:t>
            </a:r>
          </a:p>
          <a:p>
            <a:pPr algn="just" rtl="1">
              <a:lnSpc>
                <a:spcPct val="120000"/>
              </a:lnSpc>
            </a:pPr>
            <a:r>
              <a:rPr lang="fa-IR" sz="12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*احساس به دام افتادن و بیچاره بودن</a:t>
            </a:r>
          </a:p>
          <a:p>
            <a:pPr algn="just" rtl="1">
              <a:lnSpc>
                <a:spcPct val="120000"/>
              </a:lnSpc>
            </a:pPr>
            <a:r>
              <a:rPr lang="fa-IR" sz="12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*افزایش مصرف مواد</a:t>
            </a:r>
          </a:p>
          <a:p>
            <a:pPr algn="just" rtl="1">
              <a:lnSpc>
                <a:spcPct val="120000"/>
              </a:lnSpc>
            </a:pPr>
            <a:r>
              <a:rPr lang="fa-IR" sz="12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*کناره گیری و انزوا</a:t>
            </a:r>
          </a:p>
          <a:p>
            <a:pPr algn="just" rtl="1">
              <a:lnSpc>
                <a:spcPct val="120000"/>
              </a:lnSpc>
            </a:pPr>
            <a:r>
              <a:rPr lang="fa-IR" sz="12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خواب غیرطبیعی (خیلی زیاد یا خیلی کم ) بدون تشخیص پزشکی</a:t>
            </a:r>
          </a:p>
          <a:p>
            <a:pPr algn="just" rtl="1">
              <a:lnSpc>
                <a:spcPct val="120000"/>
              </a:lnSpc>
            </a:pPr>
            <a:r>
              <a:rPr lang="fa-IR" sz="12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*تغییرات خلقی چشمگیر</a:t>
            </a:r>
          </a:p>
          <a:p>
            <a:pPr algn="just" rtl="1">
              <a:lnSpc>
                <a:spcPct val="120000"/>
              </a:lnSpc>
            </a:pPr>
            <a:r>
              <a:rPr lang="fa-IR" sz="12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*چرا من باید زنده باشم ؟ من برای چه هدفی زندگی می کنم؟ </a:t>
            </a:r>
          </a:p>
          <a:p>
            <a:pPr algn="just" rtl="1">
              <a:lnSpc>
                <a:spcPct val="120000"/>
              </a:lnSpc>
            </a:pPr>
            <a:endParaRPr lang="fa-IR" sz="1200" dirty="0">
              <a:solidFill>
                <a:srgbClr val="393E46"/>
              </a:solidFill>
              <a:cs typeface="Kohinoor Arabic Medium" panose="000006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FD8E4-399C-DC2B-87FA-22C68F038212}"/>
              </a:ext>
            </a:extLst>
          </p:cNvPr>
          <p:cNvSpPr/>
          <p:nvPr/>
        </p:nvSpPr>
        <p:spPr>
          <a:xfrm>
            <a:off x="1537056" y="4352485"/>
            <a:ext cx="4403301" cy="15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علایم  خطر قوی</a:t>
            </a:r>
          </a:p>
          <a:p>
            <a:pPr algn="just" rtl="1">
              <a:lnSpc>
                <a:spcPct val="120000"/>
              </a:lnSpc>
            </a:pPr>
            <a:r>
              <a:rPr lang="fa-IR" sz="12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*بیکاری</a:t>
            </a:r>
          </a:p>
          <a:p>
            <a:pPr algn="just" rtl="1">
              <a:lnSpc>
                <a:spcPct val="120000"/>
              </a:lnSpc>
            </a:pPr>
            <a:r>
              <a:rPr lang="fa-IR" sz="12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*مشکلات مالی جدید</a:t>
            </a:r>
          </a:p>
          <a:p>
            <a:pPr algn="just" rtl="1">
              <a:lnSpc>
                <a:spcPct val="120000"/>
              </a:lnSpc>
            </a:pPr>
            <a:r>
              <a:rPr lang="fa-IR" sz="12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*طلاق (جدا شدن)</a:t>
            </a:r>
          </a:p>
          <a:p>
            <a:pPr algn="just" rtl="1">
              <a:lnSpc>
                <a:spcPct val="120000"/>
              </a:lnSpc>
            </a:pPr>
            <a:r>
              <a:rPr lang="fa-IR" sz="12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*بیماری های مزن و ناتوان کننده</a:t>
            </a:r>
          </a:p>
          <a:p>
            <a:pPr algn="just" rtl="1">
              <a:lnSpc>
                <a:spcPct val="120000"/>
              </a:lnSpc>
            </a:pPr>
            <a:r>
              <a:rPr lang="fa-IR" sz="12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*سابقه ی قبلی خودکشی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35EA4-FD6F-9248-8D2D-0E4151D6BD6F}"/>
              </a:ext>
            </a:extLst>
          </p:cNvPr>
          <p:cNvSpPr/>
          <p:nvPr/>
        </p:nvSpPr>
        <p:spPr>
          <a:xfrm>
            <a:off x="7808068" y="649489"/>
            <a:ext cx="2049293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خطر بسیار بالا</a:t>
            </a:r>
          </a:p>
          <a:p>
            <a:pPr algn="just" rtl="1">
              <a:lnSpc>
                <a:spcPct val="120000"/>
              </a:lnSpc>
            </a:pPr>
            <a:r>
              <a:rPr lang="fa-IR" sz="12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کمک فوری از اورژانس و انتقال به مراکز درمانی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DE4E62-03BB-9DE3-9C93-343D8A7FCA22}"/>
              </a:ext>
            </a:extLst>
          </p:cNvPr>
          <p:cNvSpPr/>
          <p:nvPr/>
        </p:nvSpPr>
        <p:spPr>
          <a:xfrm>
            <a:off x="7808068" y="3091984"/>
            <a:ext cx="2049293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خطر بالا</a:t>
            </a:r>
          </a:p>
          <a:p>
            <a:pPr algn="just" rtl="1">
              <a:lnSpc>
                <a:spcPct val="120000"/>
              </a:lnSpc>
            </a:pPr>
            <a:r>
              <a:rPr lang="fa-IR" sz="12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مراجعه به روانپزشک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12CD66-134A-D871-A819-DA2D76A39A21}"/>
              </a:ext>
            </a:extLst>
          </p:cNvPr>
          <p:cNvSpPr/>
          <p:nvPr/>
        </p:nvSpPr>
        <p:spPr>
          <a:xfrm>
            <a:off x="7808068" y="4975864"/>
            <a:ext cx="2049293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خطر پایین</a:t>
            </a:r>
          </a:p>
          <a:p>
            <a:pPr algn="just" rtl="1">
              <a:lnSpc>
                <a:spcPct val="120000"/>
              </a:lnSpc>
            </a:pPr>
            <a:r>
              <a:rPr lang="fa-IR" sz="12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مراجعه به روانشناس و تراپیست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32AA58-5539-A8E7-1089-00793FBB3774}"/>
              </a:ext>
            </a:extLst>
          </p:cNvPr>
          <p:cNvSpPr/>
          <p:nvPr/>
        </p:nvSpPr>
        <p:spPr>
          <a:xfrm rot="5400000">
            <a:off x="6221437" y="3205861"/>
            <a:ext cx="204929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تعداد علایم</a:t>
            </a:r>
            <a:endParaRPr lang="fa-IR" sz="1200" dirty="0">
              <a:solidFill>
                <a:srgbClr val="393E46"/>
              </a:solidFill>
              <a:cs typeface="Kohinoor Arabic Medium" panose="000006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294149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F410CD-74BE-E5A0-62F2-077ED2889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AF64207-6EAE-20EC-AD3C-9B91F54B151F}"/>
              </a:ext>
            </a:extLst>
          </p:cNvPr>
          <p:cNvSpPr/>
          <p:nvPr/>
        </p:nvSpPr>
        <p:spPr>
          <a:xfrm>
            <a:off x="5154581" y="1026033"/>
            <a:ext cx="3474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تعیین قصد بیمار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77A4A73-77E6-FC95-1604-E0325E6EA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19</a:t>
            </a:fld>
            <a:endParaRPr lang="fa-I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CBCDF-A7C6-F176-FA16-18291BCE9BD9}"/>
              </a:ext>
            </a:extLst>
          </p:cNvPr>
          <p:cNvSpPr/>
          <p:nvPr/>
        </p:nvSpPr>
        <p:spPr>
          <a:xfrm>
            <a:off x="1770544" y="1866971"/>
            <a:ext cx="6959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تکنیک های مهم در مصاحبه :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C0AFB6-EA2C-59B9-B71C-04A2E8812F59}"/>
              </a:ext>
            </a:extLst>
          </p:cNvPr>
          <p:cNvSpPr/>
          <p:nvPr/>
        </p:nvSpPr>
        <p:spPr>
          <a:xfrm>
            <a:off x="1770543" y="2563211"/>
            <a:ext cx="69596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altLang="ko-KR" sz="20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نکته ی مهم : مددجویان معمولا یک قصد </a:t>
            </a:r>
            <a:r>
              <a:rPr lang="fa-IR" altLang="ko-KR" sz="2000" b="1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منعکس شده </a:t>
            </a:r>
            <a:r>
              <a:rPr lang="fa-IR" altLang="ko-KR" sz="20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دارند و یک </a:t>
            </a:r>
            <a:r>
              <a:rPr lang="fa-IR" altLang="ko-KR" sz="2000" b="1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قصد پنهان شده </a:t>
            </a:r>
            <a:r>
              <a:rPr lang="fa-IR" altLang="ko-KR" sz="20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دارند و ما باید به این موضوع پی ببریم که آیا مددجو صادقانه به سوالات پاسخ میدهد یا خیر ؟ این مهم بستگی به مهارت مصاحبه کننده دارد  و نیاز به یک ارتباط صحیح دارد :</a:t>
            </a:r>
          </a:p>
          <a:p>
            <a:pPr algn="r" rtl="1">
              <a:defRPr/>
            </a:pPr>
            <a:r>
              <a:rPr lang="fa-IR" altLang="ko-KR" sz="2000" b="1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1- مستقیم</a:t>
            </a:r>
            <a:r>
              <a:rPr lang="fa-IR" altLang="ko-KR" sz="20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سوال بپرسید</a:t>
            </a:r>
          </a:p>
          <a:p>
            <a:pPr algn="r" rtl="1">
              <a:defRPr/>
            </a:pPr>
            <a:r>
              <a:rPr lang="fa-IR" altLang="ko-KR" sz="2000" b="1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2-عادی سازی کنید </a:t>
            </a:r>
            <a:r>
              <a:rPr lang="fa-IR" altLang="ko-KR" sz="20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: اینکه بیمار تنها کسی نیست که افکار خودکشی دارد. (خیلی از افراد همچنین تصمیمی دارند آیا تو هم بهش فک کردی ؟(</a:t>
            </a:r>
          </a:p>
          <a:p>
            <a:pPr algn="r" rtl="1">
              <a:defRPr/>
            </a:pPr>
            <a:r>
              <a:rPr lang="fa-IR" altLang="ko-KR" sz="2000" b="1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3-استخراج اطلاعات دقیق </a:t>
            </a:r>
            <a:r>
              <a:rPr lang="fa-IR" altLang="ko-KR" sz="20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: وقتی همچین افکاری داشتی چکار میکردی ؟ بعدش چی شد ؟</a:t>
            </a:r>
          </a:p>
          <a:p>
            <a:pPr algn="r" rtl="1">
              <a:defRPr/>
            </a:pPr>
            <a:r>
              <a:rPr lang="fa-IR" altLang="ko-KR" sz="2000" b="1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4-پیش فرض های ظریف : </a:t>
            </a:r>
            <a:r>
              <a:rPr lang="fa-IR" altLang="ko-KR" sz="20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چه زمانهای دیگری اقدام به خودکشی کرده ای ؟</a:t>
            </a:r>
          </a:p>
          <a:p>
            <a:pPr algn="r" rtl="1">
              <a:defRPr/>
            </a:pPr>
            <a:endParaRPr lang="fa-IR" altLang="ko-KR" sz="20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algn="r" rtl="1">
              <a:defRPr/>
            </a:pPr>
            <a:endParaRPr lang="fa-IR" altLang="ko-KR" sz="20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624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BBC7B4C-2131-465E-B4A9-4A2607362BB1}"/>
              </a:ext>
            </a:extLst>
          </p:cNvPr>
          <p:cNvGrpSpPr/>
          <p:nvPr/>
        </p:nvGrpSpPr>
        <p:grpSpPr>
          <a:xfrm>
            <a:off x="0" y="2666041"/>
            <a:ext cx="11748655" cy="1041787"/>
            <a:chOff x="-4" y="159657"/>
            <a:chExt cx="13287391" cy="6698344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E32D2C76-5477-445C-BCCD-A294C5CEFB3C}"/>
                </a:ext>
              </a:extLst>
            </p:cNvPr>
            <p:cNvSpPr/>
            <p:nvPr/>
          </p:nvSpPr>
          <p:spPr>
            <a:xfrm>
              <a:off x="6863021" y="159658"/>
              <a:ext cx="6424366" cy="669834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4" name="KLSJD">
              <a:extLst>
                <a:ext uri="{FF2B5EF4-FFF2-40B4-BE49-F238E27FC236}">
                  <a16:creationId xmlns:a16="http://schemas.microsoft.com/office/drawing/2014/main" id="{CBB494E4-755C-42A1-B0D8-D3BC6A92AF2F}"/>
                </a:ext>
              </a:extLst>
            </p:cNvPr>
            <p:cNvSpPr/>
            <p:nvPr/>
          </p:nvSpPr>
          <p:spPr>
            <a:xfrm flipH="1">
              <a:off x="-4" y="159657"/>
              <a:ext cx="7826177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88B822-08B7-489A-AD73-1286D20FE078}"/>
              </a:ext>
            </a:extLst>
          </p:cNvPr>
          <p:cNvGrpSpPr/>
          <p:nvPr/>
        </p:nvGrpSpPr>
        <p:grpSpPr>
          <a:xfrm>
            <a:off x="0" y="5338230"/>
            <a:ext cx="11748655" cy="1041787"/>
            <a:chOff x="-4" y="159657"/>
            <a:chExt cx="13287391" cy="669834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0B1E2B-6AC9-40C8-B57F-0BF88F2A520E}"/>
                </a:ext>
              </a:extLst>
            </p:cNvPr>
            <p:cNvSpPr/>
            <p:nvPr/>
          </p:nvSpPr>
          <p:spPr>
            <a:xfrm>
              <a:off x="6863021" y="159658"/>
              <a:ext cx="6424366" cy="669834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17" name="KLSJD">
              <a:extLst>
                <a:ext uri="{FF2B5EF4-FFF2-40B4-BE49-F238E27FC236}">
                  <a16:creationId xmlns:a16="http://schemas.microsoft.com/office/drawing/2014/main" id="{A1363ED9-E344-439E-BE78-BAAF30161C79}"/>
                </a:ext>
              </a:extLst>
            </p:cNvPr>
            <p:cNvSpPr/>
            <p:nvPr/>
          </p:nvSpPr>
          <p:spPr>
            <a:xfrm flipH="1">
              <a:off x="-4" y="159657"/>
              <a:ext cx="7826177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E9705E-0FF4-446B-9020-A4A985573A9B}"/>
              </a:ext>
            </a:extLst>
          </p:cNvPr>
          <p:cNvGrpSpPr/>
          <p:nvPr/>
        </p:nvGrpSpPr>
        <p:grpSpPr>
          <a:xfrm>
            <a:off x="0" y="4002135"/>
            <a:ext cx="11748655" cy="1041787"/>
            <a:chOff x="-4" y="159657"/>
            <a:chExt cx="13287391" cy="66983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951B3C-4136-4042-B8FB-A5D985E1378C}"/>
                </a:ext>
              </a:extLst>
            </p:cNvPr>
            <p:cNvSpPr/>
            <p:nvPr/>
          </p:nvSpPr>
          <p:spPr>
            <a:xfrm>
              <a:off x="6863021" y="159658"/>
              <a:ext cx="6424366" cy="669834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20" name="KLSJD">
              <a:extLst>
                <a:ext uri="{FF2B5EF4-FFF2-40B4-BE49-F238E27FC236}">
                  <a16:creationId xmlns:a16="http://schemas.microsoft.com/office/drawing/2014/main" id="{1EF72ED6-6942-4DE4-B0D0-1329ECB904C9}"/>
                </a:ext>
              </a:extLst>
            </p:cNvPr>
            <p:cNvSpPr/>
            <p:nvPr/>
          </p:nvSpPr>
          <p:spPr>
            <a:xfrm flipH="1">
              <a:off x="-4" y="159657"/>
              <a:ext cx="7826177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041ADF-3866-40B3-AA27-4616960CE198}"/>
              </a:ext>
            </a:extLst>
          </p:cNvPr>
          <p:cNvGrpSpPr/>
          <p:nvPr/>
        </p:nvGrpSpPr>
        <p:grpSpPr>
          <a:xfrm>
            <a:off x="-19456" y="477983"/>
            <a:ext cx="11748655" cy="1893751"/>
            <a:chOff x="-4" y="159657"/>
            <a:chExt cx="13287391" cy="669834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A6EEE8F-EF29-4F6D-801A-3B13A0CCDFA5}"/>
                </a:ext>
              </a:extLst>
            </p:cNvPr>
            <p:cNvSpPr/>
            <p:nvPr/>
          </p:nvSpPr>
          <p:spPr>
            <a:xfrm>
              <a:off x="6863021" y="159658"/>
              <a:ext cx="6424366" cy="669834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23" name="KLSJD">
              <a:extLst>
                <a:ext uri="{FF2B5EF4-FFF2-40B4-BE49-F238E27FC236}">
                  <a16:creationId xmlns:a16="http://schemas.microsoft.com/office/drawing/2014/main" id="{5E3AECE5-24B5-47C5-897B-6610D52116E9}"/>
                </a:ext>
              </a:extLst>
            </p:cNvPr>
            <p:cNvSpPr/>
            <p:nvPr/>
          </p:nvSpPr>
          <p:spPr>
            <a:xfrm flipH="1">
              <a:off x="-4" y="159657"/>
              <a:ext cx="7826177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326E960-163A-49FE-A6AE-01A122C8C006}"/>
              </a:ext>
            </a:extLst>
          </p:cNvPr>
          <p:cNvSpPr/>
          <p:nvPr/>
        </p:nvSpPr>
        <p:spPr>
          <a:xfrm>
            <a:off x="6919872" y="963193"/>
            <a:ext cx="4828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latinLnBrk="1">
              <a:defRPr/>
            </a:pPr>
            <a:r>
              <a:rPr lang="fa-IR" altLang="ko-KR" sz="5400" dirty="0">
                <a:solidFill>
                  <a:srgbClr val="F34165"/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موضوع ارائه:</a:t>
            </a:r>
            <a:endParaRPr lang="ko-KR" altLang="en-US" sz="5400" dirty="0">
              <a:solidFill>
                <a:srgbClr val="F34165"/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052B096B-56DD-406D-9E99-FB4E04E34A76}"/>
              </a:ext>
            </a:extLst>
          </p:cNvPr>
          <p:cNvSpPr/>
          <p:nvPr/>
        </p:nvSpPr>
        <p:spPr>
          <a:xfrm>
            <a:off x="955959" y="963193"/>
            <a:ext cx="5056913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Kohinoor Arabic Medium" panose="00000600000000000000" pitchFamily="2" charset="-78"/>
              </a:rPr>
              <a:t>پیشگیری از خودکشی</a:t>
            </a:r>
            <a:endParaRPr lang="fa-IR" sz="2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81CFC2-9B15-4BC9-BBC1-F9D1677F4BAE}"/>
              </a:ext>
            </a:extLst>
          </p:cNvPr>
          <p:cNvSpPr/>
          <p:nvPr/>
        </p:nvSpPr>
        <p:spPr>
          <a:xfrm>
            <a:off x="6919872" y="2832991"/>
            <a:ext cx="4828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4000" dirty="0">
                <a:solidFill>
                  <a:srgbClr val="F34165"/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تهیه کننده:</a:t>
            </a:r>
            <a:endParaRPr lang="ko-KR" altLang="en-US" sz="4000" dirty="0">
              <a:solidFill>
                <a:srgbClr val="F34165"/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8AB3AD-C22F-41AD-A76A-7473B0B54931}"/>
              </a:ext>
            </a:extLst>
          </p:cNvPr>
          <p:cNvSpPr/>
          <p:nvPr/>
        </p:nvSpPr>
        <p:spPr>
          <a:xfrm>
            <a:off x="885104" y="2729633"/>
            <a:ext cx="5056913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Kohinoor Arabic Medium" panose="00000600000000000000" pitchFamily="2" charset="-78"/>
              </a:rPr>
              <a:t>سید بهنــام حسین پور</a:t>
            </a:r>
            <a:endParaRPr lang="fa-IR" sz="2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EFE6D7-C758-4420-9B37-4782F6A48AB9}"/>
              </a:ext>
            </a:extLst>
          </p:cNvPr>
          <p:cNvSpPr/>
          <p:nvPr/>
        </p:nvSpPr>
        <p:spPr>
          <a:xfrm>
            <a:off x="6919872" y="4169501"/>
            <a:ext cx="4828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4000" dirty="0">
                <a:solidFill>
                  <a:srgbClr val="F34165"/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واحد ارایه :</a:t>
            </a:r>
            <a:endParaRPr lang="ko-KR" altLang="en-US" sz="4000" dirty="0">
              <a:solidFill>
                <a:srgbClr val="F34165"/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305758-127E-459E-865C-07368EEDCD1A}"/>
              </a:ext>
            </a:extLst>
          </p:cNvPr>
          <p:cNvSpPr/>
          <p:nvPr/>
        </p:nvSpPr>
        <p:spPr>
          <a:xfrm>
            <a:off x="885104" y="4066143"/>
            <a:ext cx="50569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Kohinoor Arabic Medium" panose="00000600000000000000" pitchFamily="2" charset="-78"/>
              </a:rPr>
              <a:t>بیمارستان امام خمینی (ره) دیواندره</a:t>
            </a:r>
            <a:endParaRPr lang="fa-IR" sz="2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05D8B4-0A17-4E5A-9470-DAB2B7D964C7}"/>
              </a:ext>
            </a:extLst>
          </p:cNvPr>
          <p:cNvSpPr/>
          <p:nvPr/>
        </p:nvSpPr>
        <p:spPr>
          <a:xfrm>
            <a:off x="6919872" y="5504288"/>
            <a:ext cx="4828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defRPr/>
            </a:pPr>
            <a:r>
              <a:rPr lang="fa-IR" altLang="ko-KR" sz="4000" dirty="0">
                <a:solidFill>
                  <a:srgbClr val="F34165"/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تاریخ ارائه:</a:t>
            </a:r>
            <a:endParaRPr lang="ko-KR" altLang="en-US" sz="4000" dirty="0">
              <a:solidFill>
                <a:srgbClr val="F34165"/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C04447-9DF9-42E5-9670-0F62403B010A}"/>
              </a:ext>
            </a:extLst>
          </p:cNvPr>
          <p:cNvSpPr/>
          <p:nvPr/>
        </p:nvSpPr>
        <p:spPr>
          <a:xfrm>
            <a:off x="885104" y="5362487"/>
            <a:ext cx="5056913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Kohinoor Arabic Medium" panose="00000600000000000000" pitchFamily="2" charset="-78"/>
              </a:rPr>
              <a:t>15 دی ماه 1404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227306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21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8C29E6-765E-A85C-232A-16EBE363E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2F644DA-8D65-7476-B118-10C2B70CD710}"/>
              </a:ext>
            </a:extLst>
          </p:cNvPr>
          <p:cNvSpPr/>
          <p:nvPr/>
        </p:nvSpPr>
        <p:spPr>
          <a:xfrm>
            <a:off x="5154581" y="1026033"/>
            <a:ext cx="3474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تعیین قصد بیمار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3EE602C-0BBF-4A76-F5DE-334244684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20</a:t>
            </a:fld>
            <a:endParaRPr lang="fa-I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C4320A-7A5C-CE7C-E997-1E66F0DB871E}"/>
              </a:ext>
            </a:extLst>
          </p:cNvPr>
          <p:cNvSpPr/>
          <p:nvPr/>
        </p:nvSpPr>
        <p:spPr>
          <a:xfrm>
            <a:off x="1770544" y="1866971"/>
            <a:ext cx="6959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تکنیک های مهم در مصاحبه :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4533BE-50F6-93CC-6869-353BC42FFD50}"/>
              </a:ext>
            </a:extLst>
          </p:cNvPr>
          <p:cNvSpPr/>
          <p:nvPr/>
        </p:nvSpPr>
        <p:spPr>
          <a:xfrm>
            <a:off x="1770543" y="2563211"/>
            <a:ext cx="69596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altLang="ko-KR" sz="20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5-تلنگر خاطرات گذشته : در صورت انکار افکار خودکشی با تلنگر به یک رویداد – تشویق به پاسخ های عمیق تر – آیا تا بحال به فکر مصرف بیش از حد دارو افتاده ای ؟</a:t>
            </a:r>
          </a:p>
          <a:p>
            <a:pPr algn="r" rtl="1">
              <a:defRPr/>
            </a:pPr>
            <a:r>
              <a:rPr lang="fa-IR" altLang="ko-KR" sz="20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6-تایم لاین : با پرسیدن سوالات از گذشته به زمان حال برسی و میزان فوری بودن اقدام حمایتی بررسی شود.</a:t>
            </a:r>
          </a:p>
        </p:txBody>
      </p:sp>
    </p:spTree>
    <p:extLst>
      <p:ext uri="{BB962C8B-B14F-4D97-AF65-F5344CB8AC3E}">
        <p14:creationId xmlns:p14="http://schemas.microsoft.com/office/powerpoint/2010/main" val="230296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1381E7-C91B-F640-BAC5-99DF8E5CF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4B75ED4-52C9-3AEF-F727-0BED575D1A57}"/>
              </a:ext>
            </a:extLst>
          </p:cNvPr>
          <p:cNvSpPr/>
          <p:nvPr/>
        </p:nvSpPr>
        <p:spPr>
          <a:xfrm>
            <a:off x="6945281" y="778383"/>
            <a:ext cx="3474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تعیین قصد بیمار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ACD73DC-0F8A-9270-5F03-D2328A662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21</a:t>
            </a:fld>
            <a:endParaRPr lang="fa-I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4C31EC-5888-9555-CDE4-13A1E454C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6" y="778384"/>
            <a:ext cx="6390124" cy="58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BBC7B4C-2131-465E-B4A9-4A2607362BB1}"/>
              </a:ext>
            </a:extLst>
          </p:cNvPr>
          <p:cNvGrpSpPr/>
          <p:nvPr/>
        </p:nvGrpSpPr>
        <p:grpSpPr>
          <a:xfrm>
            <a:off x="0" y="477981"/>
            <a:ext cx="11748655" cy="5902037"/>
            <a:chOff x="-4" y="159657"/>
            <a:chExt cx="13287391" cy="6698344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E32D2C76-5477-445C-BCCD-A294C5CEFB3C}"/>
                </a:ext>
              </a:extLst>
            </p:cNvPr>
            <p:cNvSpPr/>
            <p:nvPr/>
          </p:nvSpPr>
          <p:spPr>
            <a:xfrm>
              <a:off x="6863021" y="159658"/>
              <a:ext cx="6424366" cy="669834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4" name="KLSJD">
              <a:extLst>
                <a:ext uri="{FF2B5EF4-FFF2-40B4-BE49-F238E27FC236}">
                  <a16:creationId xmlns:a16="http://schemas.microsoft.com/office/drawing/2014/main" id="{CBB494E4-755C-42A1-B0D8-D3BC6A92AF2F}"/>
                </a:ext>
              </a:extLst>
            </p:cNvPr>
            <p:cNvSpPr/>
            <p:nvPr/>
          </p:nvSpPr>
          <p:spPr>
            <a:xfrm flipH="1">
              <a:off x="-4" y="159657"/>
              <a:ext cx="7826177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326E960-163A-49FE-A6AE-01A122C8C006}"/>
              </a:ext>
            </a:extLst>
          </p:cNvPr>
          <p:cNvSpPr/>
          <p:nvPr/>
        </p:nvSpPr>
        <p:spPr>
          <a:xfrm>
            <a:off x="644216" y="1859339"/>
            <a:ext cx="5680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latinLnBrk="1">
              <a:defRPr/>
            </a:pPr>
            <a:r>
              <a:rPr lang="fa-IR" altLang="ko-KR" sz="3600" dirty="0">
                <a:solidFill>
                  <a:srgbClr val="F34165"/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پیشگیری خودکشی به اقدام</a:t>
            </a:r>
            <a:endParaRPr lang="ko-KR" altLang="en-US" sz="3600" dirty="0">
              <a:solidFill>
                <a:srgbClr val="F34165"/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192" name="KLJSD">
            <a:extLst>
              <a:ext uri="{FF2B5EF4-FFF2-40B4-BE49-F238E27FC236}">
                <a16:creationId xmlns:a16="http://schemas.microsoft.com/office/drawing/2014/main" id="{8305F29D-C7AE-4331-A573-1D140FC4B13D}"/>
              </a:ext>
            </a:extLst>
          </p:cNvPr>
          <p:cNvSpPr/>
          <p:nvPr/>
        </p:nvSpPr>
        <p:spPr>
          <a:xfrm flipH="1">
            <a:off x="9095132" y="5074367"/>
            <a:ext cx="478263" cy="478263"/>
          </a:xfrm>
          <a:prstGeom prst="roundRect">
            <a:avLst>
              <a:gd name="adj" fmla="val 17667"/>
            </a:avLst>
          </a:prstGeom>
          <a:solidFill>
            <a:srgbClr val="F34165"/>
          </a:solidFill>
          <a:ln w="19050">
            <a:solidFill>
              <a:srgbClr val="333F50"/>
            </a:solidFill>
          </a:ln>
          <a:effectLst>
            <a:outerShdw blurRad="152400" dist="38100" dir="5400000" algn="t" rotWithShape="0">
              <a:srgbClr val="F34165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A7F297B1-5420-4223-A09E-1F2E96D9D31D}" type="slidenum">
              <a:rPr lang="fa-IR" altLang="ko-KR" sz="2000" smtClean="0">
                <a:solidFill>
                  <a:prstClr val="white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22</a:t>
            </a:fld>
            <a:endParaRPr lang="ko-KR" altLang="en-US" sz="2000" dirty="0">
              <a:solidFill>
                <a:prstClr val="white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7722A30-634D-4BE1-9716-F7FDE1B56A1B}"/>
              </a:ext>
            </a:extLst>
          </p:cNvPr>
          <p:cNvGrpSpPr/>
          <p:nvPr/>
        </p:nvGrpSpPr>
        <p:grpSpPr>
          <a:xfrm>
            <a:off x="9698964" y="5127879"/>
            <a:ext cx="359725" cy="396978"/>
            <a:chOff x="9698964" y="5127879"/>
            <a:chExt cx="359725" cy="396978"/>
          </a:xfrm>
        </p:grpSpPr>
        <p:sp>
          <p:nvSpPr>
            <p:cNvPr id="215" name="Rectangle 2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24DA349-115C-470F-A7B7-1893EA4CA3E2}"/>
                </a:ext>
              </a:extLst>
            </p:cNvPr>
            <p:cNvSpPr/>
            <p:nvPr/>
          </p:nvSpPr>
          <p:spPr>
            <a:xfrm>
              <a:off x="9698964" y="5127879"/>
              <a:ext cx="359725" cy="396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01" name="Freeform 11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4FA989D-63C0-406B-879F-99E6A1A7B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8964" y="5133827"/>
              <a:ext cx="359725" cy="371238"/>
            </a:xfrm>
            <a:custGeom>
              <a:avLst/>
              <a:gdLst>
                <a:gd name="T0" fmla="*/ 164810 w 458"/>
                <a:gd name="T1" fmla="*/ 79795 h 472"/>
                <a:gd name="T2" fmla="*/ 164810 w 458"/>
                <a:gd name="T3" fmla="*/ 79795 h 472"/>
                <a:gd name="T4" fmla="*/ 85110 w 458"/>
                <a:gd name="T5" fmla="*/ 5416 h 472"/>
                <a:gd name="T6" fmla="*/ 74291 w 458"/>
                <a:gd name="T7" fmla="*/ 5416 h 472"/>
                <a:gd name="T8" fmla="*/ 74291 w 458"/>
                <a:gd name="T9" fmla="*/ 15887 h 472"/>
                <a:gd name="T10" fmla="*/ 148582 w 458"/>
                <a:gd name="T11" fmla="*/ 84850 h 472"/>
                <a:gd name="T12" fmla="*/ 74291 w 458"/>
                <a:gd name="T13" fmla="*/ 159590 h 472"/>
                <a:gd name="T14" fmla="*/ 74291 w 458"/>
                <a:gd name="T15" fmla="*/ 170061 h 472"/>
                <a:gd name="T16" fmla="*/ 85110 w 458"/>
                <a:gd name="T17" fmla="*/ 170061 h 472"/>
                <a:gd name="T18" fmla="*/ 164810 w 458"/>
                <a:gd name="T19" fmla="*/ 90266 h 472"/>
                <a:gd name="T20" fmla="*/ 164810 w 458"/>
                <a:gd name="T21" fmla="*/ 84850 h 472"/>
                <a:gd name="T22" fmla="*/ 164810 w 458"/>
                <a:gd name="T23" fmla="*/ 79795 h 472"/>
                <a:gd name="T24" fmla="*/ 79700 w 458"/>
                <a:gd name="T25" fmla="*/ 84850 h 472"/>
                <a:gd name="T26" fmla="*/ 79700 w 458"/>
                <a:gd name="T27" fmla="*/ 84850 h 472"/>
                <a:gd name="T28" fmla="*/ 79700 w 458"/>
                <a:gd name="T29" fmla="*/ 79795 h 472"/>
                <a:gd name="T30" fmla="*/ 15868 w 458"/>
                <a:gd name="T31" fmla="*/ 15887 h 472"/>
                <a:gd name="T32" fmla="*/ 5410 w 458"/>
                <a:gd name="T33" fmla="*/ 15887 h 472"/>
                <a:gd name="T34" fmla="*/ 5410 w 458"/>
                <a:gd name="T35" fmla="*/ 26719 h 472"/>
                <a:gd name="T36" fmla="*/ 63832 w 458"/>
                <a:gd name="T37" fmla="*/ 84850 h 472"/>
                <a:gd name="T38" fmla="*/ 5410 w 458"/>
                <a:gd name="T39" fmla="*/ 143342 h 472"/>
                <a:gd name="T40" fmla="*/ 5410 w 458"/>
                <a:gd name="T41" fmla="*/ 154174 h 472"/>
                <a:gd name="T42" fmla="*/ 15868 w 458"/>
                <a:gd name="T43" fmla="*/ 154174 h 472"/>
                <a:gd name="T44" fmla="*/ 79700 w 458"/>
                <a:gd name="T45" fmla="*/ 90266 h 472"/>
                <a:gd name="T46" fmla="*/ 79700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rgbClr val="333F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2800ACA-E884-4B86-8C36-CC7D42EA4A99}"/>
              </a:ext>
            </a:extLst>
          </p:cNvPr>
          <p:cNvGrpSpPr/>
          <p:nvPr/>
        </p:nvGrpSpPr>
        <p:grpSpPr>
          <a:xfrm>
            <a:off x="8609837" y="5127879"/>
            <a:ext cx="359726" cy="396978"/>
            <a:chOff x="8609837" y="5127879"/>
            <a:chExt cx="359726" cy="396978"/>
          </a:xfrm>
        </p:grpSpPr>
        <p:sp>
          <p:nvSpPr>
            <p:cNvPr id="218" name="Rectangle 2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D882AB6-928A-4BC2-BEAC-3CCF425147FD}"/>
                </a:ext>
              </a:extLst>
            </p:cNvPr>
            <p:cNvSpPr/>
            <p:nvPr/>
          </p:nvSpPr>
          <p:spPr>
            <a:xfrm>
              <a:off x="8609837" y="5127879"/>
              <a:ext cx="359725" cy="396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02" name="Freeform 1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4CF554D-7EBC-4B56-B0C1-C731BBF21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9838" y="5127879"/>
              <a:ext cx="359725" cy="371238"/>
            </a:xfrm>
            <a:custGeom>
              <a:avLst/>
              <a:gdLst>
                <a:gd name="T0" fmla="*/ 15868 w 458"/>
                <a:gd name="T1" fmla="*/ 84850 h 472"/>
                <a:gd name="T2" fmla="*/ 15868 w 458"/>
                <a:gd name="T3" fmla="*/ 84850 h 472"/>
                <a:gd name="T4" fmla="*/ 90519 w 458"/>
                <a:gd name="T5" fmla="*/ 15887 h 472"/>
                <a:gd name="T6" fmla="*/ 90519 w 458"/>
                <a:gd name="T7" fmla="*/ 5416 h 472"/>
                <a:gd name="T8" fmla="*/ 79700 w 458"/>
                <a:gd name="T9" fmla="*/ 5416 h 472"/>
                <a:gd name="T10" fmla="*/ 5410 w 458"/>
                <a:gd name="T11" fmla="*/ 79795 h 472"/>
                <a:gd name="T12" fmla="*/ 0 w 458"/>
                <a:gd name="T13" fmla="*/ 84850 h 472"/>
                <a:gd name="T14" fmla="*/ 5410 w 458"/>
                <a:gd name="T15" fmla="*/ 90266 h 472"/>
                <a:gd name="T16" fmla="*/ 79700 w 458"/>
                <a:gd name="T17" fmla="*/ 170061 h 472"/>
                <a:gd name="T18" fmla="*/ 90519 w 458"/>
                <a:gd name="T19" fmla="*/ 170061 h 472"/>
                <a:gd name="T20" fmla="*/ 90519 w 458"/>
                <a:gd name="T21" fmla="*/ 159590 h 472"/>
                <a:gd name="T22" fmla="*/ 15868 w 458"/>
                <a:gd name="T23" fmla="*/ 84850 h 472"/>
                <a:gd name="T24" fmla="*/ 106027 w 458"/>
                <a:gd name="T25" fmla="*/ 84850 h 472"/>
                <a:gd name="T26" fmla="*/ 106027 w 458"/>
                <a:gd name="T27" fmla="*/ 84850 h 472"/>
                <a:gd name="T28" fmla="*/ 164810 w 458"/>
                <a:gd name="T29" fmla="*/ 26719 h 472"/>
                <a:gd name="T30" fmla="*/ 164810 w 458"/>
                <a:gd name="T31" fmla="*/ 15887 h 472"/>
                <a:gd name="T32" fmla="*/ 153991 w 458"/>
                <a:gd name="T33" fmla="*/ 15887 h 472"/>
                <a:gd name="T34" fmla="*/ 90519 w 458"/>
                <a:gd name="T35" fmla="*/ 79795 h 472"/>
                <a:gd name="T36" fmla="*/ 85110 w 458"/>
                <a:gd name="T37" fmla="*/ 84850 h 472"/>
                <a:gd name="T38" fmla="*/ 90519 w 458"/>
                <a:gd name="T39" fmla="*/ 90266 h 472"/>
                <a:gd name="T40" fmla="*/ 153991 w 458"/>
                <a:gd name="T41" fmla="*/ 154174 h 472"/>
                <a:gd name="T42" fmla="*/ 164810 w 458"/>
                <a:gd name="T43" fmla="*/ 154174 h 472"/>
                <a:gd name="T44" fmla="*/ 164810 w 458"/>
                <a:gd name="T45" fmla="*/ 143342 h 472"/>
                <a:gd name="T46" fmla="*/ 106027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4" y="235"/>
                  </a:moveTo>
                  <a:lnTo>
                    <a:pt x="44" y="235"/>
                  </a:lnTo>
                  <a:cubicBezTo>
                    <a:pt x="251" y="44"/>
                    <a:pt x="251" y="44"/>
                    <a:pt x="251" y="44"/>
                  </a:cubicBezTo>
                  <a:cubicBezTo>
                    <a:pt x="265" y="30"/>
                    <a:pt x="265" y="15"/>
                    <a:pt x="251" y="15"/>
                  </a:cubicBezTo>
                  <a:cubicBezTo>
                    <a:pt x="251" y="0"/>
                    <a:pt x="236" y="0"/>
                    <a:pt x="221" y="15"/>
                  </a:cubicBezTo>
                  <a:cubicBezTo>
                    <a:pt x="15" y="221"/>
                    <a:pt x="15" y="221"/>
                    <a:pt x="15" y="221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50"/>
                    <a:pt x="0" y="250"/>
                    <a:pt x="15" y="250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36" y="471"/>
                    <a:pt x="251" y="471"/>
                    <a:pt x="251" y="471"/>
                  </a:cubicBezTo>
                  <a:cubicBezTo>
                    <a:pt x="265" y="456"/>
                    <a:pt x="265" y="456"/>
                    <a:pt x="251" y="442"/>
                  </a:cubicBezTo>
                  <a:lnTo>
                    <a:pt x="44" y="235"/>
                  </a:lnTo>
                  <a:close/>
                  <a:moveTo>
                    <a:pt x="294" y="235"/>
                  </a:moveTo>
                  <a:lnTo>
                    <a:pt x="294" y="235"/>
                  </a:lnTo>
                  <a:cubicBezTo>
                    <a:pt x="457" y="74"/>
                    <a:pt x="457" y="74"/>
                    <a:pt x="457" y="74"/>
                  </a:cubicBezTo>
                  <a:cubicBezTo>
                    <a:pt x="457" y="74"/>
                    <a:pt x="457" y="59"/>
                    <a:pt x="457" y="44"/>
                  </a:cubicBezTo>
                  <a:cubicBezTo>
                    <a:pt x="442" y="44"/>
                    <a:pt x="427" y="44"/>
                    <a:pt x="427" y="44"/>
                  </a:cubicBezTo>
                  <a:cubicBezTo>
                    <a:pt x="251" y="221"/>
                    <a:pt x="251" y="221"/>
                    <a:pt x="251" y="221"/>
                  </a:cubicBezTo>
                  <a:cubicBezTo>
                    <a:pt x="251" y="235"/>
                    <a:pt x="236" y="235"/>
                    <a:pt x="236" y="235"/>
                  </a:cubicBezTo>
                  <a:cubicBezTo>
                    <a:pt x="236" y="250"/>
                    <a:pt x="251" y="250"/>
                    <a:pt x="251" y="250"/>
                  </a:cubicBezTo>
                  <a:cubicBezTo>
                    <a:pt x="427" y="427"/>
                    <a:pt x="427" y="427"/>
                    <a:pt x="427" y="427"/>
                  </a:cubicBezTo>
                  <a:cubicBezTo>
                    <a:pt x="427" y="442"/>
                    <a:pt x="442" y="442"/>
                    <a:pt x="457" y="427"/>
                  </a:cubicBezTo>
                  <a:cubicBezTo>
                    <a:pt x="457" y="427"/>
                    <a:pt x="457" y="412"/>
                    <a:pt x="457" y="397"/>
                  </a:cubicBezTo>
                  <a:lnTo>
                    <a:pt x="294" y="235"/>
                  </a:lnTo>
                  <a:close/>
                </a:path>
              </a:pathLst>
            </a:custGeom>
            <a:solidFill>
              <a:srgbClr val="333F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/>
            </a:p>
          </p:txBody>
        </p:sp>
      </p:grpSp>
      <p:sp>
        <p:nvSpPr>
          <p:cNvPr id="15" name="Freeform 79">
            <a:extLst>
              <a:ext uri="{FF2B5EF4-FFF2-40B4-BE49-F238E27FC236}">
                <a16:creationId xmlns:a16="http://schemas.microsoft.com/office/drawing/2014/main" id="{0AE8332B-106F-4F68-AD30-34006A988AC0}"/>
              </a:ext>
            </a:extLst>
          </p:cNvPr>
          <p:cNvSpPr>
            <a:spLocks noEditPoints="1"/>
          </p:cNvSpPr>
          <p:nvPr/>
        </p:nvSpPr>
        <p:spPr bwMode="auto">
          <a:xfrm>
            <a:off x="7781913" y="1059873"/>
            <a:ext cx="3104699" cy="3526324"/>
          </a:xfrm>
          <a:custGeom>
            <a:avLst/>
            <a:gdLst>
              <a:gd name="T0" fmla="*/ 219355 w 102"/>
              <a:gd name="T1" fmla="*/ 274473 h 116"/>
              <a:gd name="T2" fmla="*/ 206749 w 102"/>
              <a:gd name="T3" fmla="*/ 274473 h 116"/>
              <a:gd name="T4" fmla="*/ 257175 w 102"/>
              <a:gd name="T5" fmla="*/ 183822 h 116"/>
              <a:gd name="T6" fmla="*/ 173971 w 102"/>
              <a:gd name="T7" fmla="*/ 78061 h 116"/>
              <a:gd name="T8" fmla="*/ 194142 w 102"/>
              <a:gd name="T9" fmla="*/ 37772 h 116"/>
              <a:gd name="T10" fmla="*/ 191621 w 102"/>
              <a:gd name="T11" fmla="*/ 25181 h 116"/>
              <a:gd name="T12" fmla="*/ 141194 w 102"/>
              <a:gd name="T13" fmla="*/ 2518 h 116"/>
              <a:gd name="T14" fmla="*/ 133630 w 102"/>
              <a:gd name="T15" fmla="*/ 0 h 116"/>
              <a:gd name="T16" fmla="*/ 128588 w 102"/>
              <a:gd name="T17" fmla="*/ 5036 h 116"/>
              <a:gd name="T18" fmla="*/ 70597 w 102"/>
              <a:gd name="T19" fmla="*/ 115833 h 116"/>
              <a:gd name="T20" fmla="*/ 78161 w 102"/>
              <a:gd name="T21" fmla="*/ 143532 h 116"/>
              <a:gd name="T22" fmla="*/ 70597 w 102"/>
              <a:gd name="T23" fmla="*/ 158641 h 116"/>
              <a:gd name="T24" fmla="*/ 103374 w 102"/>
              <a:gd name="T25" fmla="*/ 173749 h 116"/>
              <a:gd name="T26" fmla="*/ 110938 w 102"/>
              <a:gd name="T27" fmla="*/ 158641 h 116"/>
              <a:gd name="T28" fmla="*/ 110938 w 102"/>
              <a:gd name="T29" fmla="*/ 158641 h 116"/>
              <a:gd name="T30" fmla="*/ 136151 w 102"/>
              <a:gd name="T31" fmla="*/ 148568 h 116"/>
              <a:gd name="T32" fmla="*/ 156322 w 102"/>
              <a:gd name="T33" fmla="*/ 110797 h 116"/>
              <a:gd name="T34" fmla="*/ 219355 w 102"/>
              <a:gd name="T35" fmla="*/ 183822 h 116"/>
              <a:gd name="T36" fmla="*/ 146237 w 102"/>
              <a:gd name="T37" fmla="*/ 256847 h 116"/>
              <a:gd name="T38" fmla="*/ 93289 w 102"/>
              <a:gd name="T39" fmla="*/ 239220 h 116"/>
              <a:gd name="T40" fmla="*/ 93289 w 102"/>
              <a:gd name="T41" fmla="*/ 229147 h 116"/>
              <a:gd name="T42" fmla="*/ 100853 w 102"/>
              <a:gd name="T43" fmla="*/ 219075 h 116"/>
              <a:gd name="T44" fmla="*/ 146237 w 102"/>
              <a:gd name="T45" fmla="*/ 219075 h 116"/>
              <a:gd name="T46" fmla="*/ 146237 w 102"/>
              <a:gd name="T47" fmla="*/ 201448 h 116"/>
              <a:gd name="T48" fmla="*/ 75640 w 102"/>
              <a:gd name="T49" fmla="*/ 201448 h 116"/>
              <a:gd name="T50" fmla="*/ 40341 w 102"/>
              <a:gd name="T51" fmla="*/ 201448 h 116"/>
              <a:gd name="T52" fmla="*/ 0 w 102"/>
              <a:gd name="T53" fmla="*/ 201448 h 116"/>
              <a:gd name="T54" fmla="*/ 0 w 102"/>
              <a:gd name="T55" fmla="*/ 219075 h 116"/>
              <a:gd name="T56" fmla="*/ 42863 w 102"/>
              <a:gd name="T57" fmla="*/ 219075 h 116"/>
              <a:gd name="T58" fmla="*/ 45384 w 102"/>
              <a:gd name="T59" fmla="*/ 219075 h 116"/>
              <a:gd name="T60" fmla="*/ 55469 w 102"/>
              <a:gd name="T61" fmla="*/ 229147 h 116"/>
              <a:gd name="T62" fmla="*/ 55469 w 102"/>
              <a:gd name="T63" fmla="*/ 239220 h 116"/>
              <a:gd name="T64" fmla="*/ 55469 w 102"/>
              <a:gd name="T65" fmla="*/ 274473 h 116"/>
              <a:gd name="T66" fmla="*/ 20171 w 102"/>
              <a:gd name="T67" fmla="*/ 292100 h 116"/>
              <a:gd name="T68" fmla="*/ 257175 w 102"/>
              <a:gd name="T69" fmla="*/ 292100 h 116"/>
              <a:gd name="T70" fmla="*/ 219355 w 102"/>
              <a:gd name="T71" fmla="*/ 274473 h 116"/>
              <a:gd name="T72" fmla="*/ 156322 w 102"/>
              <a:gd name="T73" fmla="*/ 25181 h 116"/>
              <a:gd name="T74" fmla="*/ 151279 w 102"/>
              <a:gd name="T75" fmla="*/ 30217 h 116"/>
              <a:gd name="T76" fmla="*/ 108417 w 102"/>
              <a:gd name="T77" fmla="*/ 110797 h 116"/>
              <a:gd name="T78" fmla="*/ 93289 w 102"/>
              <a:gd name="T79" fmla="*/ 103242 h 116"/>
              <a:gd name="T80" fmla="*/ 93289 w 102"/>
              <a:gd name="T81" fmla="*/ 98206 h 116"/>
              <a:gd name="T82" fmla="*/ 133630 w 102"/>
              <a:gd name="T83" fmla="*/ 25181 h 116"/>
              <a:gd name="T84" fmla="*/ 138673 w 102"/>
              <a:gd name="T85" fmla="*/ 20145 h 116"/>
              <a:gd name="T86" fmla="*/ 146237 w 102"/>
              <a:gd name="T87" fmla="*/ 20145 h 116"/>
              <a:gd name="T88" fmla="*/ 156322 w 102"/>
              <a:gd name="T89" fmla="*/ 25181 h 116"/>
              <a:gd name="T90" fmla="*/ 156322 w 102"/>
              <a:gd name="T91" fmla="*/ 25181 h 11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2" h="116">
                <a:moveTo>
                  <a:pt x="87" y="109"/>
                </a:moveTo>
                <a:cubicBezTo>
                  <a:pt x="82" y="109"/>
                  <a:pt x="82" y="109"/>
                  <a:pt x="82" y="109"/>
                </a:cubicBezTo>
                <a:cubicBezTo>
                  <a:pt x="94" y="101"/>
                  <a:pt x="102" y="88"/>
                  <a:pt x="102" y="73"/>
                </a:cubicBezTo>
                <a:cubicBezTo>
                  <a:pt x="102" y="52"/>
                  <a:pt x="88" y="35"/>
                  <a:pt x="69" y="31"/>
                </a:cubicBezTo>
                <a:cubicBezTo>
                  <a:pt x="77" y="15"/>
                  <a:pt x="77" y="15"/>
                  <a:pt x="77" y="15"/>
                </a:cubicBezTo>
                <a:cubicBezTo>
                  <a:pt x="78" y="13"/>
                  <a:pt x="77" y="11"/>
                  <a:pt x="76" y="10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0"/>
                  <a:pt x="54" y="0"/>
                  <a:pt x="53" y="0"/>
                </a:cubicBezTo>
                <a:cubicBezTo>
                  <a:pt x="52" y="1"/>
                  <a:pt x="52" y="2"/>
                  <a:pt x="51" y="2"/>
                </a:cubicBezTo>
                <a:cubicBezTo>
                  <a:pt x="28" y="46"/>
                  <a:pt x="28" y="46"/>
                  <a:pt x="28" y="46"/>
                </a:cubicBezTo>
                <a:cubicBezTo>
                  <a:pt x="26" y="50"/>
                  <a:pt x="28" y="55"/>
                  <a:pt x="31" y="57"/>
                </a:cubicBezTo>
                <a:cubicBezTo>
                  <a:pt x="28" y="63"/>
                  <a:pt x="28" y="63"/>
                  <a:pt x="28" y="63"/>
                </a:cubicBezTo>
                <a:cubicBezTo>
                  <a:pt x="41" y="69"/>
                  <a:pt x="41" y="69"/>
                  <a:pt x="41" y="69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8" y="65"/>
                  <a:pt x="52" y="63"/>
                  <a:pt x="54" y="59"/>
                </a:cubicBezTo>
                <a:cubicBezTo>
                  <a:pt x="62" y="44"/>
                  <a:pt x="62" y="44"/>
                  <a:pt x="62" y="44"/>
                </a:cubicBezTo>
                <a:cubicBezTo>
                  <a:pt x="76" y="46"/>
                  <a:pt x="87" y="58"/>
                  <a:pt x="87" y="73"/>
                </a:cubicBezTo>
                <a:cubicBezTo>
                  <a:pt x="87" y="89"/>
                  <a:pt x="74" y="102"/>
                  <a:pt x="58" y="102"/>
                </a:cubicBezTo>
                <a:cubicBezTo>
                  <a:pt x="51" y="102"/>
                  <a:pt x="42" y="99"/>
                  <a:pt x="37" y="95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89"/>
                  <a:pt x="38" y="87"/>
                  <a:pt x="40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0"/>
                  <a:pt x="58" y="80"/>
                  <a:pt x="58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7"/>
                  <a:pt x="0" y="87"/>
                  <a:pt x="0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18" y="87"/>
                  <a:pt x="18" y="87"/>
                  <a:pt x="18" y="87"/>
                </a:cubicBezTo>
                <a:cubicBezTo>
                  <a:pt x="20" y="87"/>
                  <a:pt x="22" y="89"/>
                  <a:pt x="22" y="91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14" y="109"/>
                  <a:pt x="8" y="108"/>
                  <a:pt x="8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08"/>
                  <a:pt x="95" y="109"/>
                  <a:pt x="87" y="109"/>
                </a:cubicBezTo>
                <a:close/>
                <a:moveTo>
                  <a:pt x="62" y="10"/>
                </a:moveTo>
                <a:cubicBezTo>
                  <a:pt x="61" y="10"/>
                  <a:pt x="60" y="11"/>
                  <a:pt x="60" y="12"/>
                </a:cubicBezTo>
                <a:cubicBezTo>
                  <a:pt x="43" y="44"/>
                  <a:pt x="43" y="44"/>
                  <a:pt x="43" y="44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0"/>
                  <a:pt x="37" y="40"/>
                  <a:pt x="37" y="39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9"/>
                  <a:pt x="54" y="8"/>
                  <a:pt x="55" y="8"/>
                </a:cubicBezTo>
                <a:cubicBezTo>
                  <a:pt x="56" y="7"/>
                  <a:pt x="57" y="7"/>
                  <a:pt x="58" y="8"/>
                </a:cubicBezTo>
                <a:cubicBezTo>
                  <a:pt x="62" y="10"/>
                  <a:pt x="62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lose/>
              </a:path>
            </a:pathLst>
          </a:custGeom>
          <a:solidFill>
            <a:srgbClr val="F34165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44665"/>
      </p:ext>
    </p:extLst>
  </p:cSld>
  <p:clrMapOvr>
    <a:masterClrMapping/>
  </p:clrMapOvr>
  <p:transition spd="slow"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F9ADA0A-6FCE-4E8D-B5E1-A607634B117E}"/>
              </a:ext>
            </a:extLst>
          </p:cNvPr>
          <p:cNvSpPr/>
          <p:nvPr/>
        </p:nvSpPr>
        <p:spPr>
          <a:xfrm>
            <a:off x="2883528" y="1088117"/>
            <a:ext cx="7114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ko-KR" sz="2000" b="1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1-ویژگی افرادی که احتمال کمتری در عملی کردن افکار خودکشی دارند :</a:t>
            </a:r>
            <a:endParaRPr lang="en-US" altLang="ko-KR" sz="2000" b="1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B783F1D-470C-4D8B-A4D1-7FC4E34C706E}"/>
              </a:ext>
            </a:extLst>
          </p:cNvPr>
          <p:cNvSpPr/>
          <p:nvPr/>
        </p:nvSpPr>
        <p:spPr>
          <a:xfrm>
            <a:off x="787352" y="2093998"/>
            <a:ext cx="891205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خوی تاب آور – صلاحیت اجتماعی – مهارت حل مساله – دریافت حمایت کافی از اطرافیان – حوشبینی به آینده –همبستگی با خانواده و دوستان – باورهای مذهبی قوی- ارتباط مداوم با روانپشزشک و روان شناس – دسترسی محدود به ابزار خودکشی</a:t>
            </a:r>
            <a:endParaRPr lang="fa-IR" sz="2000" dirty="0">
              <a:solidFill>
                <a:srgbClr val="393E46"/>
              </a:solidFill>
              <a:effectLst/>
              <a:cs typeface="Kohinoor Arabic Medium" panose="00000600000000000000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245CD2-5853-456C-A1E1-42FBAC3FEF59}"/>
              </a:ext>
            </a:extLst>
          </p:cNvPr>
          <p:cNvCxnSpPr/>
          <p:nvPr/>
        </p:nvCxnSpPr>
        <p:spPr>
          <a:xfrm flipH="1">
            <a:off x="7509164" y="1967345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E937E651-6BD4-4821-B648-784C41B402D9}"/>
              </a:ext>
            </a:extLst>
          </p:cNvPr>
          <p:cNvSpPr/>
          <p:nvPr/>
        </p:nvSpPr>
        <p:spPr>
          <a:xfrm>
            <a:off x="787352" y="4496720"/>
            <a:ext cx="891205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از مقیاس </a:t>
            </a:r>
            <a:r>
              <a:rPr lang="en-US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IS PATH WARM 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 استفاده می کنیم :</a:t>
            </a:r>
          </a:p>
          <a:p>
            <a:pPr algn="just" rtl="1">
              <a:lnSpc>
                <a:spcPct val="120000"/>
              </a:lnSpc>
            </a:pPr>
            <a:r>
              <a:rPr lang="en-US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Ideation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 : افکار خودکشی فعال و جاری با برنامه ریزی مشخص</a:t>
            </a:r>
          </a:p>
          <a:p>
            <a:pPr algn="just" rtl="1">
              <a:lnSpc>
                <a:spcPct val="120000"/>
              </a:lnSpc>
            </a:pPr>
            <a:r>
              <a:rPr lang="en-US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Substance abuse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 : مصرف جاری و بیش از حد مواد</a:t>
            </a:r>
          </a:p>
          <a:p>
            <a:pPr algn="just" rtl="1">
              <a:lnSpc>
                <a:spcPct val="120000"/>
              </a:lnSpc>
            </a:pPr>
            <a:r>
              <a:rPr lang="en-US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Purposelessness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 : افکاری که بیان میکند دلیلی برای ادامه زندگی وجود ندارد.</a:t>
            </a:r>
          </a:p>
          <a:p>
            <a:pPr algn="just" rtl="1">
              <a:lnSpc>
                <a:spcPct val="120000"/>
              </a:lnSpc>
            </a:pPr>
            <a:r>
              <a:rPr lang="en-US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Anger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 : خشم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72781BB-705D-441A-9A10-D45ED9382103}"/>
              </a:ext>
            </a:extLst>
          </p:cNvPr>
          <p:cNvCxnSpPr/>
          <p:nvPr/>
        </p:nvCxnSpPr>
        <p:spPr>
          <a:xfrm flipH="1">
            <a:off x="7509164" y="4369977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D60A7-346E-4048-84EE-F5FEC446C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23</a:t>
            </a:fld>
            <a:endParaRPr lang="fa-I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F722A5-9D73-F071-253B-883AA5500F51}"/>
              </a:ext>
            </a:extLst>
          </p:cNvPr>
          <p:cNvSpPr/>
          <p:nvPr/>
        </p:nvSpPr>
        <p:spPr>
          <a:xfrm>
            <a:off x="2598943" y="3718338"/>
            <a:ext cx="7366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ko-KR" sz="2000" b="1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2-ویژگی افرادی که احتمال بیشتری در عملی کردن افکار خودکشی دارند :</a:t>
            </a:r>
            <a:endParaRPr lang="en-US" altLang="ko-KR" sz="2000" b="1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3567068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B045E1-F2BD-336D-4397-A498F0989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36835620-4C4F-DEA3-65A5-0C79D89FD9C9}"/>
              </a:ext>
            </a:extLst>
          </p:cNvPr>
          <p:cNvSpPr/>
          <p:nvPr/>
        </p:nvSpPr>
        <p:spPr>
          <a:xfrm>
            <a:off x="908002" y="864520"/>
            <a:ext cx="8912058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از مقیاس </a:t>
            </a:r>
            <a:r>
              <a:rPr lang="en-US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IS PATH WARM 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 استفاده می کنیم :</a:t>
            </a:r>
          </a:p>
          <a:p>
            <a:pPr algn="just" rtl="1">
              <a:lnSpc>
                <a:spcPct val="120000"/>
              </a:lnSpc>
            </a:pPr>
            <a:r>
              <a:rPr lang="en-US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Trapped 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 : هیچ راهی برای خروج از شرایط موجود نیست .</a:t>
            </a:r>
          </a:p>
          <a:p>
            <a:pPr algn="just" rtl="1">
              <a:lnSpc>
                <a:spcPct val="120000"/>
              </a:lnSpc>
            </a:pPr>
            <a:r>
              <a:rPr lang="en-US" sz="2000" dirty="0" err="1">
                <a:solidFill>
                  <a:srgbClr val="393E46"/>
                </a:solidFill>
                <a:cs typeface="Kohinoor Arabic Medium" panose="00000600000000000000" pitchFamily="2" charset="-78"/>
              </a:rPr>
              <a:t>Holpelessness</a:t>
            </a:r>
            <a:r>
              <a:rPr lang="en-US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 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 : شانسی برای تغییرات مثبت وجود ندارد .</a:t>
            </a:r>
          </a:p>
          <a:p>
            <a:pPr algn="just" rtl="1">
              <a:lnSpc>
                <a:spcPct val="120000"/>
              </a:lnSpc>
            </a:pPr>
            <a:r>
              <a:rPr lang="en-US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Withdrawal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 : قطع ارتباط و انزوا گزینی</a:t>
            </a:r>
          </a:p>
          <a:p>
            <a:pPr algn="just" rtl="1">
              <a:lnSpc>
                <a:spcPct val="120000"/>
              </a:lnSpc>
            </a:pPr>
            <a:r>
              <a:rPr lang="en-US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Anxiety 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 : بی قراری و اضطراب و تغییر الگوی خواب</a:t>
            </a:r>
          </a:p>
          <a:p>
            <a:pPr algn="just" rtl="1">
              <a:lnSpc>
                <a:spcPct val="120000"/>
              </a:lnSpc>
            </a:pPr>
            <a:r>
              <a:rPr lang="en-US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Recklessness 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 : بی پروایی – انجام کارهای پرخطر بدون فکر کردن به عواقب آن.</a:t>
            </a:r>
          </a:p>
          <a:p>
            <a:pPr algn="just" rtl="1">
              <a:lnSpc>
                <a:spcPct val="120000"/>
              </a:lnSpc>
            </a:pPr>
            <a:r>
              <a:rPr lang="en-US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Mood 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: تغییرات خلقی چشم گیر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D58E56-92F4-5E47-1F9A-18F450ED3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24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52122703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BBC7B4C-2131-465E-B4A9-4A2607362BB1}"/>
              </a:ext>
            </a:extLst>
          </p:cNvPr>
          <p:cNvGrpSpPr/>
          <p:nvPr/>
        </p:nvGrpSpPr>
        <p:grpSpPr>
          <a:xfrm>
            <a:off x="0" y="477981"/>
            <a:ext cx="11748655" cy="5902037"/>
            <a:chOff x="-4" y="159657"/>
            <a:chExt cx="13287391" cy="6698344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E32D2C76-5477-445C-BCCD-A294C5CEFB3C}"/>
                </a:ext>
              </a:extLst>
            </p:cNvPr>
            <p:cNvSpPr/>
            <p:nvPr/>
          </p:nvSpPr>
          <p:spPr>
            <a:xfrm>
              <a:off x="6863021" y="159658"/>
              <a:ext cx="6424366" cy="669834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4" name="KLSJD">
              <a:extLst>
                <a:ext uri="{FF2B5EF4-FFF2-40B4-BE49-F238E27FC236}">
                  <a16:creationId xmlns:a16="http://schemas.microsoft.com/office/drawing/2014/main" id="{CBB494E4-755C-42A1-B0D8-D3BC6A92AF2F}"/>
                </a:ext>
              </a:extLst>
            </p:cNvPr>
            <p:cNvSpPr/>
            <p:nvPr/>
          </p:nvSpPr>
          <p:spPr>
            <a:xfrm flipH="1">
              <a:off x="-4" y="159657"/>
              <a:ext cx="7826177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326E960-163A-49FE-A6AE-01A122C8C006}"/>
              </a:ext>
            </a:extLst>
          </p:cNvPr>
          <p:cNvSpPr/>
          <p:nvPr/>
        </p:nvSpPr>
        <p:spPr>
          <a:xfrm>
            <a:off x="733625" y="1859339"/>
            <a:ext cx="55015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latinLnBrk="1">
              <a:defRPr/>
            </a:pPr>
            <a:r>
              <a:rPr lang="fa-IR" altLang="ko-KR" sz="8800" dirty="0">
                <a:solidFill>
                  <a:srgbClr val="F34165"/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پیشگیری</a:t>
            </a:r>
            <a:endParaRPr lang="ko-KR" altLang="en-US" sz="8800" dirty="0">
              <a:solidFill>
                <a:srgbClr val="F34165"/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192" name="KLJSD">
            <a:extLst>
              <a:ext uri="{FF2B5EF4-FFF2-40B4-BE49-F238E27FC236}">
                <a16:creationId xmlns:a16="http://schemas.microsoft.com/office/drawing/2014/main" id="{8305F29D-C7AE-4331-A573-1D140FC4B13D}"/>
              </a:ext>
            </a:extLst>
          </p:cNvPr>
          <p:cNvSpPr/>
          <p:nvPr/>
        </p:nvSpPr>
        <p:spPr>
          <a:xfrm flipH="1">
            <a:off x="9095132" y="5074367"/>
            <a:ext cx="478263" cy="478263"/>
          </a:xfrm>
          <a:prstGeom prst="roundRect">
            <a:avLst>
              <a:gd name="adj" fmla="val 17667"/>
            </a:avLst>
          </a:prstGeom>
          <a:solidFill>
            <a:srgbClr val="F34165"/>
          </a:solidFill>
          <a:ln w="19050">
            <a:solidFill>
              <a:srgbClr val="333F50"/>
            </a:solidFill>
          </a:ln>
          <a:effectLst>
            <a:outerShdw blurRad="152400" dist="38100" dir="5400000" algn="t" rotWithShape="0">
              <a:srgbClr val="F34165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AE04537E-D2DC-4B9F-9F56-490B2C184AE9}" type="slidenum">
              <a:rPr lang="fa-IR" altLang="ko-KR" sz="2000" smtClean="0">
                <a:solidFill>
                  <a:prstClr val="white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25</a:t>
            </a:fld>
            <a:endParaRPr lang="ko-KR" altLang="en-US" sz="2000" dirty="0">
              <a:solidFill>
                <a:prstClr val="white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7722A30-634D-4BE1-9716-F7FDE1B56A1B}"/>
              </a:ext>
            </a:extLst>
          </p:cNvPr>
          <p:cNvGrpSpPr/>
          <p:nvPr/>
        </p:nvGrpSpPr>
        <p:grpSpPr>
          <a:xfrm>
            <a:off x="9698964" y="5127879"/>
            <a:ext cx="359725" cy="396978"/>
            <a:chOff x="9698964" y="5127879"/>
            <a:chExt cx="359725" cy="396978"/>
          </a:xfrm>
        </p:grpSpPr>
        <p:sp>
          <p:nvSpPr>
            <p:cNvPr id="215" name="Rectangle 2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24DA349-115C-470F-A7B7-1893EA4CA3E2}"/>
                </a:ext>
              </a:extLst>
            </p:cNvPr>
            <p:cNvSpPr/>
            <p:nvPr/>
          </p:nvSpPr>
          <p:spPr>
            <a:xfrm>
              <a:off x="9698964" y="5127879"/>
              <a:ext cx="359725" cy="396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01" name="Freeform 11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4FA989D-63C0-406B-879F-99E6A1A7B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8964" y="5133827"/>
              <a:ext cx="359725" cy="371238"/>
            </a:xfrm>
            <a:custGeom>
              <a:avLst/>
              <a:gdLst>
                <a:gd name="T0" fmla="*/ 164810 w 458"/>
                <a:gd name="T1" fmla="*/ 79795 h 472"/>
                <a:gd name="T2" fmla="*/ 164810 w 458"/>
                <a:gd name="T3" fmla="*/ 79795 h 472"/>
                <a:gd name="T4" fmla="*/ 85110 w 458"/>
                <a:gd name="T5" fmla="*/ 5416 h 472"/>
                <a:gd name="T6" fmla="*/ 74291 w 458"/>
                <a:gd name="T7" fmla="*/ 5416 h 472"/>
                <a:gd name="T8" fmla="*/ 74291 w 458"/>
                <a:gd name="T9" fmla="*/ 15887 h 472"/>
                <a:gd name="T10" fmla="*/ 148582 w 458"/>
                <a:gd name="T11" fmla="*/ 84850 h 472"/>
                <a:gd name="T12" fmla="*/ 74291 w 458"/>
                <a:gd name="T13" fmla="*/ 159590 h 472"/>
                <a:gd name="T14" fmla="*/ 74291 w 458"/>
                <a:gd name="T15" fmla="*/ 170061 h 472"/>
                <a:gd name="T16" fmla="*/ 85110 w 458"/>
                <a:gd name="T17" fmla="*/ 170061 h 472"/>
                <a:gd name="T18" fmla="*/ 164810 w 458"/>
                <a:gd name="T19" fmla="*/ 90266 h 472"/>
                <a:gd name="T20" fmla="*/ 164810 w 458"/>
                <a:gd name="T21" fmla="*/ 84850 h 472"/>
                <a:gd name="T22" fmla="*/ 164810 w 458"/>
                <a:gd name="T23" fmla="*/ 79795 h 472"/>
                <a:gd name="T24" fmla="*/ 79700 w 458"/>
                <a:gd name="T25" fmla="*/ 84850 h 472"/>
                <a:gd name="T26" fmla="*/ 79700 w 458"/>
                <a:gd name="T27" fmla="*/ 84850 h 472"/>
                <a:gd name="T28" fmla="*/ 79700 w 458"/>
                <a:gd name="T29" fmla="*/ 79795 h 472"/>
                <a:gd name="T30" fmla="*/ 15868 w 458"/>
                <a:gd name="T31" fmla="*/ 15887 h 472"/>
                <a:gd name="T32" fmla="*/ 5410 w 458"/>
                <a:gd name="T33" fmla="*/ 15887 h 472"/>
                <a:gd name="T34" fmla="*/ 5410 w 458"/>
                <a:gd name="T35" fmla="*/ 26719 h 472"/>
                <a:gd name="T36" fmla="*/ 63832 w 458"/>
                <a:gd name="T37" fmla="*/ 84850 h 472"/>
                <a:gd name="T38" fmla="*/ 5410 w 458"/>
                <a:gd name="T39" fmla="*/ 143342 h 472"/>
                <a:gd name="T40" fmla="*/ 5410 w 458"/>
                <a:gd name="T41" fmla="*/ 154174 h 472"/>
                <a:gd name="T42" fmla="*/ 15868 w 458"/>
                <a:gd name="T43" fmla="*/ 154174 h 472"/>
                <a:gd name="T44" fmla="*/ 79700 w 458"/>
                <a:gd name="T45" fmla="*/ 90266 h 472"/>
                <a:gd name="T46" fmla="*/ 79700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rgbClr val="333F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2800ACA-E884-4B86-8C36-CC7D42EA4A99}"/>
              </a:ext>
            </a:extLst>
          </p:cNvPr>
          <p:cNvGrpSpPr/>
          <p:nvPr/>
        </p:nvGrpSpPr>
        <p:grpSpPr>
          <a:xfrm>
            <a:off x="8609837" y="5127879"/>
            <a:ext cx="359726" cy="396978"/>
            <a:chOff x="8609837" y="5127879"/>
            <a:chExt cx="359726" cy="396978"/>
          </a:xfrm>
        </p:grpSpPr>
        <p:sp>
          <p:nvSpPr>
            <p:cNvPr id="218" name="Rectangle 2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D882AB6-928A-4BC2-BEAC-3CCF425147FD}"/>
                </a:ext>
              </a:extLst>
            </p:cNvPr>
            <p:cNvSpPr/>
            <p:nvPr/>
          </p:nvSpPr>
          <p:spPr>
            <a:xfrm>
              <a:off x="8609837" y="5127879"/>
              <a:ext cx="359725" cy="396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02" name="Freeform 1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4CF554D-7EBC-4B56-B0C1-C731BBF21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9838" y="5127879"/>
              <a:ext cx="359725" cy="371238"/>
            </a:xfrm>
            <a:custGeom>
              <a:avLst/>
              <a:gdLst>
                <a:gd name="T0" fmla="*/ 15868 w 458"/>
                <a:gd name="T1" fmla="*/ 84850 h 472"/>
                <a:gd name="T2" fmla="*/ 15868 w 458"/>
                <a:gd name="T3" fmla="*/ 84850 h 472"/>
                <a:gd name="T4" fmla="*/ 90519 w 458"/>
                <a:gd name="T5" fmla="*/ 15887 h 472"/>
                <a:gd name="T6" fmla="*/ 90519 w 458"/>
                <a:gd name="T7" fmla="*/ 5416 h 472"/>
                <a:gd name="T8" fmla="*/ 79700 w 458"/>
                <a:gd name="T9" fmla="*/ 5416 h 472"/>
                <a:gd name="T10" fmla="*/ 5410 w 458"/>
                <a:gd name="T11" fmla="*/ 79795 h 472"/>
                <a:gd name="T12" fmla="*/ 0 w 458"/>
                <a:gd name="T13" fmla="*/ 84850 h 472"/>
                <a:gd name="T14" fmla="*/ 5410 w 458"/>
                <a:gd name="T15" fmla="*/ 90266 h 472"/>
                <a:gd name="T16" fmla="*/ 79700 w 458"/>
                <a:gd name="T17" fmla="*/ 170061 h 472"/>
                <a:gd name="T18" fmla="*/ 90519 w 458"/>
                <a:gd name="T19" fmla="*/ 170061 h 472"/>
                <a:gd name="T20" fmla="*/ 90519 w 458"/>
                <a:gd name="T21" fmla="*/ 159590 h 472"/>
                <a:gd name="T22" fmla="*/ 15868 w 458"/>
                <a:gd name="T23" fmla="*/ 84850 h 472"/>
                <a:gd name="T24" fmla="*/ 106027 w 458"/>
                <a:gd name="T25" fmla="*/ 84850 h 472"/>
                <a:gd name="T26" fmla="*/ 106027 w 458"/>
                <a:gd name="T27" fmla="*/ 84850 h 472"/>
                <a:gd name="T28" fmla="*/ 164810 w 458"/>
                <a:gd name="T29" fmla="*/ 26719 h 472"/>
                <a:gd name="T30" fmla="*/ 164810 w 458"/>
                <a:gd name="T31" fmla="*/ 15887 h 472"/>
                <a:gd name="T32" fmla="*/ 153991 w 458"/>
                <a:gd name="T33" fmla="*/ 15887 h 472"/>
                <a:gd name="T34" fmla="*/ 90519 w 458"/>
                <a:gd name="T35" fmla="*/ 79795 h 472"/>
                <a:gd name="T36" fmla="*/ 85110 w 458"/>
                <a:gd name="T37" fmla="*/ 84850 h 472"/>
                <a:gd name="T38" fmla="*/ 90519 w 458"/>
                <a:gd name="T39" fmla="*/ 90266 h 472"/>
                <a:gd name="T40" fmla="*/ 153991 w 458"/>
                <a:gd name="T41" fmla="*/ 154174 h 472"/>
                <a:gd name="T42" fmla="*/ 164810 w 458"/>
                <a:gd name="T43" fmla="*/ 154174 h 472"/>
                <a:gd name="T44" fmla="*/ 164810 w 458"/>
                <a:gd name="T45" fmla="*/ 143342 h 472"/>
                <a:gd name="T46" fmla="*/ 106027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4" y="235"/>
                  </a:moveTo>
                  <a:lnTo>
                    <a:pt x="44" y="235"/>
                  </a:lnTo>
                  <a:cubicBezTo>
                    <a:pt x="251" y="44"/>
                    <a:pt x="251" y="44"/>
                    <a:pt x="251" y="44"/>
                  </a:cubicBezTo>
                  <a:cubicBezTo>
                    <a:pt x="265" y="30"/>
                    <a:pt x="265" y="15"/>
                    <a:pt x="251" y="15"/>
                  </a:cubicBezTo>
                  <a:cubicBezTo>
                    <a:pt x="251" y="0"/>
                    <a:pt x="236" y="0"/>
                    <a:pt x="221" y="15"/>
                  </a:cubicBezTo>
                  <a:cubicBezTo>
                    <a:pt x="15" y="221"/>
                    <a:pt x="15" y="221"/>
                    <a:pt x="15" y="221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50"/>
                    <a:pt x="0" y="250"/>
                    <a:pt x="15" y="250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36" y="471"/>
                    <a:pt x="251" y="471"/>
                    <a:pt x="251" y="471"/>
                  </a:cubicBezTo>
                  <a:cubicBezTo>
                    <a:pt x="265" y="456"/>
                    <a:pt x="265" y="456"/>
                    <a:pt x="251" y="442"/>
                  </a:cubicBezTo>
                  <a:lnTo>
                    <a:pt x="44" y="235"/>
                  </a:lnTo>
                  <a:close/>
                  <a:moveTo>
                    <a:pt x="294" y="235"/>
                  </a:moveTo>
                  <a:lnTo>
                    <a:pt x="294" y="235"/>
                  </a:lnTo>
                  <a:cubicBezTo>
                    <a:pt x="457" y="74"/>
                    <a:pt x="457" y="74"/>
                    <a:pt x="457" y="74"/>
                  </a:cubicBezTo>
                  <a:cubicBezTo>
                    <a:pt x="457" y="74"/>
                    <a:pt x="457" y="59"/>
                    <a:pt x="457" y="44"/>
                  </a:cubicBezTo>
                  <a:cubicBezTo>
                    <a:pt x="442" y="44"/>
                    <a:pt x="427" y="44"/>
                    <a:pt x="427" y="44"/>
                  </a:cubicBezTo>
                  <a:cubicBezTo>
                    <a:pt x="251" y="221"/>
                    <a:pt x="251" y="221"/>
                    <a:pt x="251" y="221"/>
                  </a:cubicBezTo>
                  <a:cubicBezTo>
                    <a:pt x="251" y="235"/>
                    <a:pt x="236" y="235"/>
                    <a:pt x="236" y="235"/>
                  </a:cubicBezTo>
                  <a:cubicBezTo>
                    <a:pt x="236" y="250"/>
                    <a:pt x="251" y="250"/>
                    <a:pt x="251" y="250"/>
                  </a:cubicBezTo>
                  <a:cubicBezTo>
                    <a:pt x="427" y="427"/>
                    <a:pt x="427" y="427"/>
                    <a:pt x="427" y="427"/>
                  </a:cubicBezTo>
                  <a:cubicBezTo>
                    <a:pt x="427" y="442"/>
                    <a:pt x="442" y="442"/>
                    <a:pt x="457" y="427"/>
                  </a:cubicBezTo>
                  <a:cubicBezTo>
                    <a:pt x="457" y="427"/>
                    <a:pt x="457" y="412"/>
                    <a:pt x="457" y="397"/>
                  </a:cubicBezTo>
                  <a:lnTo>
                    <a:pt x="294" y="235"/>
                  </a:lnTo>
                  <a:close/>
                </a:path>
              </a:pathLst>
            </a:custGeom>
            <a:solidFill>
              <a:srgbClr val="333F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/>
            </a:p>
          </p:txBody>
        </p:sp>
      </p:grpSp>
      <p:sp>
        <p:nvSpPr>
          <p:cNvPr id="15" name="Freeform 111">
            <a:extLst>
              <a:ext uri="{FF2B5EF4-FFF2-40B4-BE49-F238E27FC236}">
                <a16:creationId xmlns:a16="http://schemas.microsoft.com/office/drawing/2014/main" id="{A4A5D55D-EFC0-4274-A011-940C41BD5BD6}"/>
              </a:ext>
            </a:extLst>
          </p:cNvPr>
          <p:cNvSpPr>
            <a:spLocks noEditPoints="1"/>
          </p:cNvSpPr>
          <p:nvPr/>
        </p:nvSpPr>
        <p:spPr bwMode="auto">
          <a:xfrm>
            <a:off x="7781913" y="1664066"/>
            <a:ext cx="3104700" cy="2673993"/>
          </a:xfrm>
          <a:custGeom>
            <a:avLst/>
            <a:gdLst>
              <a:gd name="T0" fmla="*/ 256847 w 116"/>
              <a:gd name="T1" fmla="*/ 55360 h 94"/>
              <a:gd name="T2" fmla="*/ 211521 w 116"/>
              <a:gd name="T3" fmla="*/ 55360 h 94"/>
              <a:gd name="T4" fmla="*/ 203966 w 116"/>
              <a:gd name="T5" fmla="*/ 17614 h 94"/>
              <a:gd name="T6" fmla="*/ 183822 w 116"/>
              <a:gd name="T7" fmla="*/ 0 h 94"/>
              <a:gd name="T8" fmla="*/ 110797 w 116"/>
              <a:gd name="T9" fmla="*/ 0 h 94"/>
              <a:gd name="T10" fmla="*/ 88134 w 116"/>
              <a:gd name="T11" fmla="*/ 17614 h 94"/>
              <a:gd name="T12" fmla="*/ 80579 w 116"/>
              <a:gd name="T13" fmla="*/ 55360 h 94"/>
              <a:gd name="T14" fmla="*/ 37772 w 116"/>
              <a:gd name="T15" fmla="*/ 55360 h 94"/>
              <a:gd name="T16" fmla="*/ 0 w 116"/>
              <a:gd name="T17" fmla="*/ 90589 h 94"/>
              <a:gd name="T18" fmla="*/ 0 w 116"/>
              <a:gd name="T19" fmla="*/ 201308 h 94"/>
              <a:gd name="T20" fmla="*/ 37772 w 116"/>
              <a:gd name="T21" fmla="*/ 236537 h 94"/>
              <a:gd name="T22" fmla="*/ 256847 w 116"/>
              <a:gd name="T23" fmla="*/ 236537 h 94"/>
              <a:gd name="T24" fmla="*/ 292100 w 116"/>
              <a:gd name="T25" fmla="*/ 201308 h 94"/>
              <a:gd name="T26" fmla="*/ 292100 w 116"/>
              <a:gd name="T27" fmla="*/ 90589 h 94"/>
              <a:gd name="T28" fmla="*/ 256847 w 116"/>
              <a:gd name="T29" fmla="*/ 55360 h 94"/>
              <a:gd name="T30" fmla="*/ 105760 w 116"/>
              <a:gd name="T31" fmla="*/ 22647 h 94"/>
              <a:gd name="T32" fmla="*/ 110797 w 116"/>
              <a:gd name="T33" fmla="*/ 17614 h 94"/>
              <a:gd name="T34" fmla="*/ 183822 w 116"/>
              <a:gd name="T35" fmla="*/ 17614 h 94"/>
              <a:gd name="T36" fmla="*/ 186340 w 116"/>
              <a:gd name="T37" fmla="*/ 22647 h 94"/>
              <a:gd name="T38" fmla="*/ 193894 w 116"/>
              <a:gd name="T39" fmla="*/ 55360 h 94"/>
              <a:gd name="T40" fmla="*/ 98206 w 116"/>
              <a:gd name="T41" fmla="*/ 55360 h 94"/>
              <a:gd name="T42" fmla="*/ 105760 w 116"/>
              <a:gd name="T43" fmla="*/ 22647 h 94"/>
              <a:gd name="T44" fmla="*/ 201448 w 116"/>
              <a:gd name="T45" fmla="*/ 163563 h 94"/>
              <a:gd name="T46" fmla="*/ 163677 w 116"/>
              <a:gd name="T47" fmla="*/ 163563 h 94"/>
              <a:gd name="T48" fmla="*/ 163677 w 116"/>
              <a:gd name="T49" fmla="*/ 201308 h 94"/>
              <a:gd name="T50" fmla="*/ 128423 w 116"/>
              <a:gd name="T51" fmla="*/ 201308 h 94"/>
              <a:gd name="T52" fmla="*/ 128423 w 116"/>
              <a:gd name="T53" fmla="*/ 163563 h 94"/>
              <a:gd name="T54" fmla="*/ 90652 w 116"/>
              <a:gd name="T55" fmla="*/ 163563 h 94"/>
              <a:gd name="T56" fmla="*/ 90652 w 116"/>
              <a:gd name="T57" fmla="*/ 128334 h 94"/>
              <a:gd name="T58" fmla="*/ 128423 w 116"/>
              <a:gd name="T59" fmla="*/ 128334 h 94"/>
              <a:gd name="T60" fmla="*/ 128423 w 116"/>
              <a:gd name="T61" fmla="*/ 90589 h 94"/>
              <a:gd name="T62" fmla="*/ 163677 w 116"/>
              <a:gd name="T63" fmla="*/ 90589 h 94"/>
              <a:gd name="T64" fmla="*/ 163677 w 116"/>
              <a:gd name="T65" fmla="*/ 128334 h 94"/>
              <a:gd name="T66" fmla="*/ 201448 w 116"/>
              <a:gd name="T67" fmla="*/ 128334 h 94"/>
              <a:gd name="T68" fmla="*/ 201448 w 116"/>
              <a:gd name="T69" fmla="*/ 163563 h 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6" h="94">
                <a:moveTo>
                  <a:pt x="102" y="22"/>
                </a:moveTo>
                <a:cubicBezTo>
                  <a:pt x="84" y="22"/>
                  <a:pt x="84" y="22"/>
                  <a:pt x="84" y="22"/>
                </a:cubicBezTo>
                <a:cubicBezTo>
                  <a:pt x="81" y="7"/>
                  <a:pt x="81" y="7"/>
                  <a:pt x="81" y="7"/>
                </a:cubicBezTo>
                <a:cubicBezTo>
                  <a:pt x="81" y="3"/>
                  <a:pt x="77" y="0"/>
                  <a:pt x="7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3"/>
                  <a:pt x="35" y="7"/>
                </a:cubicBezTo>
                <a:cubicBezTo>
                  <a:pt x="32" y="22"/>
                  <a:pt x="32" y="22"/>
                  <a:pt x="3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7" y="22"/>
                  <a:pt x="0" y="28"/>
                  <a:pt x="0" y="3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8"/>
                  <a:pt x="7" y="94"/>
                  <a:pt x="15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0" y="94"/>
                  <a:pt x="116" y="88"/>
                  <a:pt x="116" y="80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28"/>
                  <a:pt x="110" y="22"/>
                  <a:pt x="102" y="22"/>
                </a:cubicBezTo>
                <a:close/>
                <a:moveTo>
                  <a:pt x="42" y="9"/>
                </a:moveTo>
                <a:cubicBezTo>
                  <a:pt x="44" y="7"/>
                  <a:pt x="44" y="7"/>
                  <a:pt x="44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4" y="9"/>
                  <a:pt x="74" y="9"/>
                  <a:pt x="74" y="9"/>
                </a:cubicBezTo>
                <a:cubicBezTo>
                  <a:pt x="77" y="22"/>
                  <a:pt x="77" y="22"/>
                  <a:pt x="77" y="22"/>
                </a:cubicBezTo>
                <a:cubicBezTo>
                  <a:pt x="39" y="22"/>
                  <a:pt x="39" y="22"/>
                  <a:pt x="39" y="22"/>
                </a:cubicBezTo>
                <a:lnTo>
                  <a:pt x="42" y="9"/>
                </a:lnTo>
                <a:close/>
                <a:moveTo>
                  <a:pt x="80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80"/>
                  <a:pt x="65" y="80"/>
                  <a:pt x="65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65"/>
                  <a:pt x="51" y="65"/>
                  <a:pt x="51" y="65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51"/>
                  <a:pt x="36" y="51"/>
                  <a:pt x="36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36"/>
                  <a:pt x="51" y="36"/>
                  <a:pt x="51" y="36"/>
                </a:cubicBezTo>
                <a:cubicBezTo>
                  <a:pt x="65" y="36"/>
                  <a:pt x="65" y="36"/>
                  <a:pt x="65" y="36"/>
                </a:cubicBezTo>
                <a:cubicBezTo>
                  <a:pt x="65" y="51"/>
                  <a:pt x="65" y="51"/>
                  <a:pt x="65" y="51"/>
                </a:cubicBezTo>
                <a:cubicBezTo>
                  <a:pt x="80" y="51"/>
                  <a:pt x="80" y="51"/>
                  <a:pt x="80" y="51"/>
                </a:cubicBezTo>
                <a:lnTo>
                  <a:pt x="80" y="65"/>
                </a:lnTo>
                <a:close/>
              </a:path>
            </a:pathLst>
          </a:custGeom>
          <a:solidFill>
            <a:srgbClr val="F34165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37292"/>
      </p:ext>
    </p:extLst>
  </p:cSld>
  <p:clrMapOvr>
    <a:masterClrMapping/>
  </p:clrMapOvr>
  <p:transition spd="slow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F9ADA0A-6FCE-4E8D-B5E1-A607634B117E}"/>
              </a:ext>
            </a:extLst>
          </p:cNvPr>
          <p:cNvSpPr/>
          <p:nvPr/>
        </p:nvSpPr>
        <p:spPr>
          <a:xfrm>
            <a:off x="2523158" y="1006578"/>
            <a:ext cx="7582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برنامه ی مراقبتی فرد متمایل به خودکشی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B783F1D-470C-4D8B-A4D1-7FC4E34C706E}"/>
              </a:ext>
            </a:extLst>
          </p:cNvPr>
          <p:cNvSpPr/>
          <p:nvPr/>
        </p:nvSpPr>
        <p:spPr>
          <a:xfrm>
            <a:off x="787352" y="2169381"/>
            <a:ext cx="8912058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b="1" dirty="0">
                <a:solidFill>
                  <a:srgbClr val="393E46"/>
                </a:solidFill>
                <a:cs typeface="Kohinoor Arabic Medium" panose="00000600000000000000" pitchFamily="2" charset="-78"/>
              </a:rPr>
              <a:t>1-  حفظ ایمنی: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</a:t>
            </a:r>
            <a:r>
              <a:rPr lang="fa-IR" sz="2000" b="1" dirty="0">
                <a:solidFill>
                  <a:srgbClr val="393E46"/>
                </a:solidFill>
                <a:cs typeface="Kohinoor Arabic Medium" panose="00000600000000000000" pitchFamily="2" charset="-78"/>
              </a:rPr>
              <a:t>مستقیما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 در مورد افکارخودکشی .برنامه ریزی و </a:t>
            </a:r>
            <a:r>
              <a:rPr lang="fa-IR" sz="2000" b="1" dirty="0">
                <a:solidFill>
                  <a:srgbClr val="393E46"/>
                </a:solidFill>
                <a:cs typeface="Kohinoor Arabic Medium" panose="00000600000000000000" pitchFamily="2" charset="-78"/>
              </a:rPr>
              <a:t>ابزار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 آن سوال بپرسید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*ایجاد محیط امن به خصوص تایم مصرف داروها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*مشاهده دقیق فرد در فواصل </a:t>
            </a:r>
            <a:r>
              <a:rPr lang="fa-IR" sz="2000" b="1" dirty="0">
                <a:solidFill>
                  <a:srgbClr val="393E46"/>
                </a:solidFill>
                <a:cs typeface="Kohinoor Arabic Medium" panose="00000600000000000000" pitchFamily="2" charset="-78"/>
              </a:rPr>
              <a:t>نامنظم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 و غیرقابل پیش بینی(اتاق اختصاصی نداشته باشد و حتی نیاز به همراهی در حمام و جلوگیری از فرار)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*تشویق مددجو به ابراز احساسات صادقانه و ایجاد ارتباطی باز در محیط امن و غیر تهدیدآمیز و مبتنی براعتماد (کاهش ریسک اقدام)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*بررسی سرنخ های کلامی و غیرکلامی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ایجاد </a:t>
            </a:r>
            <a:r>
              <a:rPr lang="fa-IR" sz="2000" b="1" dirty="0">
                <a:solidFill>
                  <a:srgbClr val="393E46"/>
                </a:solidFill>
                <a:cs typeface="Kohinoor Arabic Medium" panose="00000600000000000000" pitchFamily="2" charset="-78"/>
              </a:rPr>
              <a:t>قرارداد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 </a:t>
            </a:r>
            <a:r>
              <a:rPr lang="fa-IR" sz="2000" b="1" dirty="0">
                <a:solidFill>
                  <a:srgbClr val="393E46"/>
                </a:solidFill>
                <a:cs typeface="Kohinoor Arabic Medium" panose="00000600000000000000" pitchFamily="2" charset="-78"/>
              </a:rPr>
              <a:t>عدم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 </a:t>
            </a:r>
            <a:r>
              <a:rPr lang="fa-IR" sz="2000" b="1" dirty="0">
                <a:solidFill>
                  <a:srgbClr val="393E46"/>
                </a:solidFill>
                <a:cs typeface="Kohinoor Arabic Medium" panose="00000600000000000000" pitchFamily="2" charset="-78"/>
              </a:rPr>
              <a:t>خودکشی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 : وقتی بیمار فکرخودکشی دارد قول میدهد قبل از اقدام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به شما اطلاع دهد ( مخصوص روانپزشکان مداوم)(در برخوردهای کوتاه مدت نتیجه عکس میدهد</a:t>
            </a:r>
          </a:p>
          <a:p>
            <a:pPr algn="just" rtl="1">
              <a:lnSpc>
                <a:spcPct val="120000"/>
              </a:lnSpc>
            </a:pPr>
            <a:endParaRPr lang="fa-IR" sz="2000" b="1" dirty="0">
              <a:solidFill>
                <a:srgbClr val="393E46"/>
              </a:solidFill>
              <a:effectLst/>
              <a:cs typeface="Kohinoor Arabic Medium" panose="00000600000000000000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245CD2-5853-456C-A1E1-42FBAC3FEF59}"/>
              </a:ext>
            </a:extLst>
          </p:cNvPr>
          <p:cNvCxnSpPr/>
          <p:nvPr/>
        </p:nvCxnSpPr>
        <p:spPr>
          <a:xfrm flipH="1">
            <a:off x="7509164" y="1967345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C7B1E6-FBB1-47CD-B367-7B89EB87D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26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13923699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F9C56F-C616-BEB1-33AC-84F4561DD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83254F1-4437-027D-FF36-A62769712F43}"/>
              </a:ext>
            </a:extLst>
          </p:cNvPr>
          <p:cNvSpPr/>
          <p:nvPr/>
        </p:nvSpPr>
        <p:spPr>
          <a:xfrm>
            <a:off x="2523158" y="1006578"/>
            <a:ext cx="7582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برنامه ی مراقبتی فرد متمایل به خودکشی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EA2E23B-2756-10E1-3A1D-D6309C7015DC}"/>
              </a:ext>
            </a:extLst>
          </p:cNvPr>
          <p:cNvSpPr/>
          <p:nvPr/>
        </p:nvSpPr>
        <p:spPr>
          <a:xfrm>
            <a:off x="787352" y="2169381"/>
            <a:ext cx="8912058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b="1" dirty="0">
                <a:solidFill>
                  <a:srgbClr val="393E46"/>
                </a:solidFill>
                <a:cs typeface="Kohinoor Arabic Medium" panose="00000600000000000000" pitchFamily="2" charset="-78"/>
              </a:rPr>
              <a:t>1-  حفظ ایمنی: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*کمک به مددجو درشناسایی سیستم های حمایتی و فعالیت های اجتماعی (جهت حمایت  از ایمنی مستمر).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*شناخت علایم هشداردهنده.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*توجه به توقف مصرف داروها.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*دسترسی فوری به منابع حمایتی – ماندن در کنار خانواده دوستان و افراد امن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*پیشنهاد جایگزین هایی برای خودکشی در عین حال بارنج مددجو همدلی کنید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(من میدانم چه رنجی کشیده ای که به فکر خودکشی افتاده ای اما من میخواهم چند جایگزین برای کاهش دردتان شناسایی کنم و دلایلی برای ادامه ی زندگی پیدا کنم )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*در تجویز داروهادر ابتدا تعداد کمی از دارو نسخه شود مخصوصا </a:t>
            </a:r>
            <a:r>
              <a:rPr lang="en-US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TCA 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ها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*روش های آرام سازی را پیشنهاد دهید.</a:t>
            </a:r>
          </a:p>
          <a:p>
            <a:pPr algn="just" rtl="1">
              <a:lnSpc>
                <a:spcPct val="120000"/>
              </a:lnSpc>
            </a:pPr>
            <a:endParaRPr lang="fa-IR" sz="2000" b="1" dirty="0">
              <a:solidFill>
                <a:srgbClr val="393E46"/>
              </a:solidFill>
              <a:effectLst/>
              <a:cs typeface="Kohinoor Arabic Medium" panose="00000600000000000000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B321CB-2D84-CB1B-E971-A99A6158C1EF}"/>
              </a:ext>
            </a:extLst>
          </p:cNvPr>
          <p:cNvCxnSpPr/>
          <p:nvPr/>
        </p:nvCxnSpPr>
        <p:spPr>
          <a:xfrm flipH="1">
            <a:off x="7509164" y="1967345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61479-1494-7762-FFF0-405936201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27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40317978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34C514-202E-C903-6DE8-6F79FFE82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E9A6B14-4BB7-CF80-3A17-E6C4C6C47D6B}"/>
              </a:ext>
            </a:extLst>
          </p:cNvPr>
          <p:cNvSpPr/>
          <p:nvPr/>
        </p:nvSpPr>
        <p:spPr>
          <a:xfrm>
            <a:off x="2523158" y="1006578"/>
            <a:ext cx="7582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برنامه ی مراقبتی فرد متمایل به خودکشی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21A2D88-A7CF-8FB2-C5F3-B64779BD1A0D}"/>
              </a:ext>
            </a:extLst>
          </p:cNvPr>
          <p:cNvSpPr/>
          <p:nvPr/>
        </p:nvSpPr>
        <p:spPr>
          <a:xfrm>
            <a:off x="787352" y="2169381"/>
            <a:ext cx="8912058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b="1" dirty="0">
                <a:solidFill>
                  <a:srgbClr val="393E46"/>
                </a:solidFill>
                <a:cs typeface="Kohinoor Arabic Medium" panose="00000600000000000000" pitchFamily="2" charset="-78"/>
              </a:rPr>
              <a:t>1-  حفظ ایمنی: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*استفاده از روش </a:t>
            </a:r>
            <a:r>
              <a:rPr lang="en-US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DBT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 یا رفتار درمانی دیالکتیکی :</a:t>
            </a:r>
          </a:p>
          <a:p>
            <a:pPr algn="just" rtl="1">
              <a:lnSpc>
                <a:spcPct val="120000"/>
              </a:lnSpc>
            </a:pPr>
            <a:r>
              <a:rPr lang="en-US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Mindfulness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 (ذهن آگاهی): تمرکز برلحظه ی حال</a:t>
            </a:r>
          </a:p>
          <a:p>
            <a:pPr algn="just" rtl="1">
              <a:lnSpc>
                <a:spcPct val="120000"/>
              </a:lnSpc>
            </a:pPr>
            <a:r>
              <a:rPr lang="en-US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 Distress Tolerance 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(تحمل پریشانی):یادگیری تحمل و مدیریت بحرانهای عاطفی بدون آسیب به خود</a:t>
            </a:r>
          </a:p>
          <a:p>
            <a:pPr algn="just" rtl="1">
              <a:lnSpc>
                <a:spcPct val="120000"/>
              </a:lnSpc>
            </a:pPr>
            <a:r>
              <a:rPr lang="en-US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Emotion Regulation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(تنظیم هیجانات): درک و پذیرش احساسات</a:t>
            </a:r>
          </a:p>
          <a:p>
            <a:pPr algn="just" rtl="1">
              <a:lnSpc>
                <a:spcPct val="120000"/>
              </a:lnSpc>
            </a:pPr>
            <a:r>
              <a:rPr lang="en-US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Interpersonal Effectiveness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(روابط بین فردی موثر ) : حفظ و بهبود روابط سالم</a:t>
            </a:r>
          </a:p>
          <a:p>
            <a:pPr algn="just" rtl="1">
              <a:lnSpc>
                <a:spcPct val="120000"/>
              </a:lnSpc>
            </a:pPr>
            <a:endParaRPr lang="fa-IR" sz="2000" b="1" dirty="0">
              <a:solidFill>
                <a:srgbClr val="393E46"/>
              </a:solidFill>
              <a:effectLst/>
              <a:cs typeface="Kohinoor Arabic Medium" panose="00000600000000000000" pitchFamily="2" charset="-78"/>
            </a:endParaRPr>
          </a:p>
          <a:p>
            <a:pPr algn="just" rtl="1">
              <a:lnSpc>
                <a:spcPct val="120000"/>
              </a:lnSpc>
            </a:pPr>
            <a:r>
              <a:rPr lang="fa-IR" sz="2000" b="1" dirty="0">
                <a:solidFill>
                  <a:srgbClr val="393E46"/>
                </a:solidFill>
                <a:cs typeface="Kohinoor Arabic Medium" panose="00000600000000000000" pitchFamily="2" charset="-78"/>
              </a:rPr>
              <a:t>در مرحله ی اخر فالواپ بیمار و بستری شدن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0B882D-5855-EF54-6C53-D46D930AD0F9}"/>
              </a:ext>
            </a:extLst>
          </p:cNvPr>
          <p:cNvCxnSpPr/>
          <p:nvPr/>
        </p:nvCxnSpPr>
        <p:spPr>
          <a:xfrm flipH="1">
            <a:off x="7509164" y="1967345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4A7AF1-3BD0-599E-C3BB-C02688B78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28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67826545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624554-9255-EECF-1CD7-33B39D94C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94B4BBC-5D02-160C-7578-904A14FF430D}"/>
              </a:ext>
            </a:extLst>
          </p:cNvPr>
          <p:cNvSpPr/>
          <p:nvPr/>
        </p:nvSpPr>
        <p:spPr>
          <a:xfrm>
            <a:off x="2523158" y="1006578"/>
            <a:ext cx="7582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برنامه ی مراقبتی فرد متمایل به خودکشی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49C47D8-8FA8-7C52-AFEB-94BDBAE18B62}"/>
              </a:ext>
            </a:extLst>
          </p:cNvPr>
          <p:cNvSpPr/>
          <p:nvPr/>
        </p:nvSpPr>
        <p:spPr>
          <a:xfrm>
            <a:off x="787352" y="2169381"/>
            <a:ext cx="8912058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b="1" dirty="0">
                <a:solidFill>
                  <a:srgbClr val="393E46"/>
                </a:solidFill>
                <a:cs typeface="Kohinoor Arabic Medium" panose="00000600000000000000" pitchFamily="2" charset="-78"/>
              </a:rPr>
              <a:t>2-مقابله با نامیدی بیمار :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*نشانه ها: من نمی توانم – شرایط بهتر نمی شود-موود پایین-عدم ابتکار عمل-احساس به دام افتادن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*شناسایی عامل استرس زایی که باعث افکار خودکشی شده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*شناسایی احساسات مرتبط با کشتن خود و دلایل تمایل به زندگی.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*ابراز امیدواری به شیوه ی مثبت و </a:t>
            </a:r>
            <a:r>
              <a:rPr lang="fa-IR" sz="2000" b="1" dirty="0">
                <a:solidFill>
                  <a:srgbClr val="393E46"/>
                </a:solidFill>
                <a:cs typeface="Kohinoor Arabic Medium" panose="00000600000000000000" pitchFamily="2" charset="-78"/>
              </a:rPr>
              <a:t>ملایم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 در سطوحی از موقعیت زندگی که تحت کنترل خودش است(امید واهی ممنوع)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*نگرش غیرقضاوتی داشته باشید.</a:t>
            </a:r>
          </a:p>
          <a:p>
            <a:pPr algn="just" rtl="1">
              <a:lnSpc>
                <a:spcPct val="120000"/>
              </a:lnSpc>
            </a:pPr>
            <a:endParaRPr lang="fa-IR" sz="2000" dirty="0">
              <a:solidFill>
                <a:srgbClr val="393E46"/>
              </a:solidFill>
              <a:cs typeface="Kohinoor Arabic Medium" panose="00000600000000000000" pitchFamily="2" charset="-78"/>
            </a:endParaRPr>
          </a:p>
          <a:p>
            <a:pPr algn="just" rtl="1">
              <a:lnSpc>
                <a:spcPct val="120000"/>
              </a:lnSpc>
            </a:pPr>
            <a:endParaRPr lang="fa-IR" sz="2000" b="1" dirty="0">
              <a:solidFill>
                <a:srgbClr val="393E46"/>
              </a:solidFill>
              <a:effectLst/>
              <a:cs typeface="Kohinoor Arabic Medium" panose="00000600000000000000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9A4A38-502C-70CF-FB97-C14A0A0CD778}"/>
              </a:ext>
            </a:extLst>
          </p:cNvPr>
          <p:cNvCxnSpPr/>
          <p:nvPr/>
        </p:nvCxnSpPr>
        <p:spPr>
          <a:xfrm flipH="1">
            <a:off x="7509164" y="1967345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3B9DD7-6229-DDE7-7A22-D406C5A6A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29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51507229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BBC7B4C-2131-465E-B4A9-4A2607362BB1}"/>
              </a:ext>
            </a:extLst>
          </p:cNvPr>
          <p:cNvGrpSpPr/>
          <p:nvPr/>
        </p:nvGrpSpPr>
        <p:grpSpPr>
          <a:xfrm>
            <a:off x="0" y="477981"/>
            <a:ext cx="11748655" cy="5902037"/>
            <a:chOff x="-4" y="159657"/>
            <a:chExt cx="13287391" cy="6698344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E32D2C76-5477-445C-BCCD-A294C5CEFB3C}"/>
                </a:ext>
              </a:extLst>
            </p:cNvPr>
            <p:cNvSpPr/>
            <p:nvPr/>
          </p:nvSpPr>
          <p:spPr>
            <a:xfrm>
              <a:off x="6863021" y="159658"/>
              <a:ext cx="6424366" cy="669834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4" name="KLSJD">
              <a:extLst>
                <a:ext uri="{FF2B5EF4-FFF2-40B4-BE49-F238E27FC236}">
                  <a16:creationId xmlns:a16="http://schemas.microsoft.com/office/drawing/2014/main" id="{CBB494E4-755C-42A1-B0D8-D3BC6A92AF2F}"/>
                </a:ext>
              </a:extLst>
            </p:cNvPr>
            <p:cNvSpPr/>
            <p:nvPr/>
          </p:nvSpPr>
          <p:spPr>
            <a:xfrm flipH="1">
              <a:off x="-4" y="159657"/>
              <a:ext cx="7826177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326E960-163A-49FE-A6AE-01A122C8C006}"/>
              </a:ext>
            </a:extLst>
          </p:cNvPr>
          <p:cNvSpPr/>
          <p:nvPr/>
        </p:nvSpPr>
        <p:spPr>
          <a:xfrm>
            <a:off x="733625" y="1859339"/>
            <a:ext cx="5501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latinLnBrk="1">
              <a:defRPr/>
            </a:pPr>
            <a:r>
              <a:rPr lang="fa-IR" altLang="ko-KR" sz="9600" dirty="0">
                <a:solidFill>
                  <a:srgbClr val="F34165"/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تاریخچه</a:t>
            </a:r>
            <a:endParaRPr lang="ko-KR" altLang="en-US" sz="9600" dirty="0">
              <a:solidFill>
                <a:srgbClr val="F34165"/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184" name="Freeform 88">
            <a:extLst>
              <a:ext uri="{FF2B5EF4-FFF2-40B4-BE49-F238E27FC236}">
                <a16:creationId xmlns:a16="http://schemas.microsoft.com/office/drawing/2014/main" id="{A262E074-D7AC-4165-B519-5F532A1FC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914" y="1544501"/>
            <a:ext cx="3104700" cy="3104698"/>
          </a:xfrm>
          <a:custGeom>
            <a:avLst/>
            <a:gdLst>
              <a:gd name="T0" fmla="*/ 2147483647 w 601"/>
              <a:gd name="T1" fmla="*/ 2147483647 h 609"/>
              <a:gd name="T2" fmla="*/ 2147483647 w 601"/>
              <a:gd name="T3" fmla="*/ 2147483647 h 609"/>
              <a:gd name="T4" fmla="*/ 0 w 601"/>
              <a:gd name="T5" fmla="*/ 2147483647 h 609"/>
              <a:gd name="T6" fmla="*/ 2147483647 w 601"/>
              <a:gd name="T7" fmla="*/ 0 h 609"/>
              <a:gd name="T8" fmla="*/ 2147483647 w 601"/>
              <a:gd name="T9" fmla="*/ 2147483647 h 609"/>
              <a:gd name="T10" fmla="*/ 2147483647 w 601"/>
              <a:gd name="T11" fmla="*/ 2147483647 h 609"/>
              <a:gd name="T12" fmla="*/ 2147483647 w 601"/>
              <a:gd name="T13" fmla="*/ 2147483647 h 609"/>
              <a:gd name="T14" fmla="*/ 2147483647 w 601"/>
              <a:gd name="T15" fmla="*/ 2147483647 h 609"/>
              <a:gd name="T16" fmla="*/ 2147483647 w 601"/>
              <a:gd name="T17" fmla="*/ 2147483647 h 609"/>
              <a:gd name="T18" fmla="*/ 2147483647 w 601"/>
              <a:gd name="T19" fmla="*/ 2147483647 h 609"/>
              <a:gd name="T20" fmla="*/ 2147483647 w 601"/>
              <a:gd name="T21" fmla="*/ 2147483647 h 609"/>
              <a:gd name="T22" fmla="*/ 2147483647 w 601"/>
              <a:gd name="T23" fmla="*/ 2147483647 h 609"/>
              <a:gd name="T24" fmla="*/ 2147483647 w 601"/>
              <a:gd name="T25" fmla="*/ 2147483647 h 609"/>
              <a:gd name="T26" fmla="*/ 2147483647 w 601"/>
              <a:gd name="T27" fmla="*/ 2147483647 h 609"/>
              <a:gd name="T28" fmla="*/ 2147483647 w 601"/>
              <a:gd name="T29" fmla="*/ 2147483647 h 609"/>
              <a:gd name="T30" fmla="*/ 2147483647 w 601"/>
              <a:gd name="T31" fmla="*/ 2147483647 h 609"/>
              <a:gd name="T32" fmla="*/ 2147483647 w 601"/>
              <a:gd name="T33" fmla="*/ 2147483647 h 609"/>
              <a:gd name="T34" fmla="*/ 2147483647 w 601"/>
              <a:gd name="T35" fmla="*/ 2147483647 h 609"/>
              <a:gd name="T36" fmla="*/ 2147483647 w 601"/>
              <a:gd name="T37" fmla="*/ 2147483647 h 609"/>
              <a:gd name="T38" fmla="*/ 2147483647 w 601"/>
              <a:gd name="T39" fmla="*/ 2147483647 h 609"/>
              <a:gd name="T40" fmla="*/ 2147483647 w 601"/>
              <a:gd name="T41" fmla="*/ 2147483647 h 609"/>
              <a:gd name="T42" fmla="*/ 2147483647 w 601"/>
              <a:gd name="T43" fmla="*/ 2147483647 h 609"/>
              <a:gd name="T44" fmla="*/ 2147483647 w 601"/>
              <a:gd name="T45" fmla="*/ 2147483647 h 609"/>
              <a:gd name="T46" fmla="*/ 2147483647 w 601"/>
              <a:gd name="T47" fmla="*/ 2147483647 h 609"/>
              <a:gd name="T48" fmla="*/ 2147483647 w 601"/>
              <a:gd name="T49" fmla="*/ 2147483647 h 609"/>
              <a:gd name="T50" fmla="*/ 2147483647 w 601"/>
              <a:gd name="T51" fmla="*/ 2147483647 h 609"/>
              <a:gd name="T52" fmla="*/ 2147483647 w 601"/>
              <a:gd name="T53" fmla="*/ 2147483647 h 609"/>
              <a:gd name="T54" fmla="*/ 2147483647 w 601"/>
              <a:gd name="T55" fmla="*/ 2147483647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rgbClr val="F34165"/>
          </a:solidFill>
          <a:ln>
            <a:noFill/>
          </a:ln>
        </p:spPr>
        <p:txBody>
          <a:bodyPr wrap="none" anchor="ctr"/>
          <a:lstStyle/>
          <a:p>
            <a:endParaRPr lang="en-US" sz="4400">
              <a:solidFill>
                <a:srgbClr val="F2F2F2"/>
              </a:solidFill>
            </a:endParaRPr>
          </a:p>
        </p:txBody>
      </p:sp>
      <p:sp>
        <p:nvSpPr>
          <p:cNvPr id="192" name="KLJSD">
            <a:extLst>
              <a:ext uri="{FF2B5EF4-FFF2-40B4-BE49-F238E27FC236}">
                <a16:creationId xmlns:a16="http://schemas.microsoft.com/office/drawing/2014/main" id="{8305F29D-C7AE-4331-A573-1D140FC4B13D}"/>
              </a:ext>
            </a:extLst>
          </p:cNvPr>
          <p:cNvSpPr/>
          <p:nvPr/>
        </p:nvSpPr>
        <p:spPr>
          <a:xfrm flipH="1">
            <a:off x="9095132" y="5074367"/>
            <a:ext cx="478263" cy="478263"/>
          </a:xfrm>
          <a:prstGeom prst="roundRect">
            <a:avLst>
              <a:gd name="adj" fmla="val 17667"/>
            </a:avLst>
          </a:prstGeom>
          <a:solidFill>
            <a:srgbClr val="F34165"/>
          </a:solidFill>
          <a:ln w="19050">
            <a:solidFill>
              <a:srgbClr val="333F50"/>
            </a:solidFill>
          </a:ln>
          <a:effectLst>
            <a:outerShdw blurRad="152400" dist="38100" dir="5400000" algn="t" rotWithShape="0">
              <a:srgbClr val="F34165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F6FB85A4-6DC7-4E46-BC59-EB06D57112A9}" type="slidenum">
              <a:rPr lang="fa-IR" altLang="ko-KR" sz="2000" smtClean="0">
                <a:solidFill>
                  <a:prstClr val="white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3</a:t>
            </a:fld>
            <a:endParaRPr lang="ko-KR" altLang="en-US" sz="2000" dirty="0">
              <a:solidFill>
                <a:prstClr val="white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7722A30-634D-4BE1-9716-F7FDE1B56A1B}"/>
              </a:ext>
            </a:extLst>
          </p:cNvPr>
          <p:cNvGrpSpPr/>
          <p:nvPr/>
        </p:nvGrpSpPr>
        <p:grpSpPr>
          <a:xfrm>
            <a:off x="9698964" y="5127879"/>
            <a:ext cx="359725" cy="396978"/>
            <a:chOff x="9698964" y="5127879"/>
            <a:chExt cx="359725" cy="396978"/>
          </a:xfrm>
        </p:grpSpPr>
        <p:sp>
          <p:nvSpPr>
            <p:cNvPr id="215" name="Rectangle 2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24DA349-115C-470F-A7B7-1893EA4CA3E2}"/>
                </a:ext>
              </a:extLst>
            </p:cNvPr>
            <p:cNvSpPr/>
            <p:nvPr/>
          </p:nvSpPr>
          <p:spPr>
            <a:xfrm>
              <a:off x="9698964" y="5127879"/>
              <a:ext cx="359725" cy="396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01" name="Freeform 11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4FA989D-63C0-406B-879F-99E6A1A7B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8964" y="5133827"/>
              <a:ext cx="359725" cy="371238"/>
            </a:xfrm>
            <a:custGeom>
              <a:avLst/>
              <a:gdLst>
                <a:gd name="T0" fmla="*/ 164810 w 458"/>
                <a:gd name="T1" fmla="*/ 79795 h 472"/>
                <a:gd name="T2" fmla="*/ 164810 w 458"/>
                <a:gd name="T3" fmla="*/ 79795 h 472"/>
                <a:gd name="T4" fmla="*/ 85110 w 458"/>
                <a:gd name="T5" fmla="*/ 5416 h 472"/>
                <a:gd name="T6" fmla="*/ 74291 w 458"/>
                <a:gd name="T7" fmla="*/ 5416 h 472"/>
                <a:gd name="T8" fmla="*/ 74291 w 458"/>
                <a:gd name="T9" fmla="*/ 15887 h 472"/>
                <a:gd name="T10" fmla="*/ 148582 w 458"/>
                <a:gd name="T11" fmla="*/ 84850 h 472"/>
                <a:gd name="T12" fmla="*/ 74291 w 458"/>
                <a:gd name="T13" fmla="*/ 159590 h 472"/>
                <a:gd name="T14" fmla="*/ 74291 w 458"/>
                <a:gd name="T15" fmla="*/ 170061 h 472"/>
                <a:gd name="T16" fmla="*/ 85110 w 458"/>
                <a:gd name="T17" fmla="*/ 170061 h 472"/>
                <a:gd name="T18" fmla="*/ 164810 w 458"/>
                <a:gd name="T19" fmla="*/ 90266 h 472"/>
                <a:gd name="T20" fmla="*/ 164810 w 458"/>
                <a:gd name="T21" fmla="*/ 84850 h 472"/>
                <a:gd name="T22" fmla="*/ 164810 w 458"/>
                <a:gd name="T23" fmla="*/ 79795 h 472"/>
                <a:gd name="T24" fmla="*/ 79700 w 458"/>
                <a:gd name="T25" fmla="*/ 84850 h 472"/>
                <a:gd name="T26" fmla="*/ 79700 w 458"/>
                <a:gd name="T27" fmla="*/ 84850 h 472"/>
                <a:gd name="T28" fmla="*/ 79700 w 458"/>
                <a:gd name="T29" fmla="*/ 79795 h 472"/>
                <a:gd name="T30" fmla="*/ 15868 w 458"/>
                <a:gd name="T31" fmla="*/ 15887 h 472"/>
                <a:gd name="T32" fmla="*/ 5410 w 458"/>
                <a:gd name="T33" fmla="*/ 15887 h 472"/>
                <a:gd name="T34" fmla="*/ 5410 w 458"/>
                <a:gd name="T35" fmla="*/ 26719 h 472"/>
                <a:gd name="T36" fmla="*/ 63832 w 458"/>
                <a:gd name="T37" fmla="*/ 84850 h 472"/>
                <a:gd name="T38" fmla="*/ 5410 w 458"/>
                <a:gd name="T39" fmla="*/ 143342 h 472"/>
                <a:gd name="T40" fmla="*/ 5410 w 458"/>
                <a:gd name="T41" fmla="*/ 154174 h 472"/>
                <a:gd name="T42" fmla="*/ 15868 w 458"/>
                <a:gd name="T43" fmla="*/ 154174 h 472"/>
                <a:gd name="T44" fmla="*/ 79700 w 458"/>
                <a:gd name="T45" fmla="*/ 90266 h 472"/>
                <a:gd name="T46" fmla="*/ 79700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rgbClr val="333F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2800ACA-E884-4B86-8C36-CC7D42EA4A99}"/>
              </a:ext>
            </a:extLst>
          </p:cNvPr>
          <p:cNvGrpSpPr/>
          <p:nvPr/>
        </p:nvGrpSpPr>
        <p:grpSpPr>
          <a:xfrm>
            <a:off x="8609837" y="5127879"/>
            <a:ext cx="359726" cy="396978"/>
            <a:chOff x="8609837" y="5127879"/>
            <a:chExt cx="359726" cy="396978"/>
          </a:xfrm>
        </p:grpSpPr>
        <p:sp>
          <p:nvSpPr>
            <p:cNvPr id="218" name="Rectangle 2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D882AB6-928A-4BC2-BEAC-3CCF425147FD}"/>
                </a:ext>
              </a:extLst>
            </p:cNvPr>
            <p:cNvSpPr/>
            <p:nvPr/>
          </p:nvSpPr>
          <p:spPr>
            <a:xfrm>
              <a:off x="8609837" y="5127879"/>
              <a:ext cx="359725" cy="396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02" name="Freeform 1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4CF554D-7EBC-4B56-B0C1-C731BBF21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9838" y="5127879"/>
              <a:ext cx="359725" cy="371238"/>
            </a:xfrm>
            <a:custGeom>
              <a:avLst/>
              <a:gdLst>
                <a:gd name="T0" fmla="*/ 15868 w 458"/>
                <a:gd name="T1" fmla="*/ 84850 h 472"/>
                <a:gd name="T2" fmla="*/ 15868 w 458"/>
                <a:gd name="T3" fmla="*/ 84850 h 472"/>
                <a:gd name="T4" fmla="*/ 90519 w 458"/>
                <a:gd name="T5" fmla="*/ 15887 h 472"/>
                <a:gd name="T6" fmla="*/ 90519 w 458"/>
                <a:gd name="T7" fmla="*/ 5416 h 472"/>
                <a:gd name="T8" fmla="*/ 79700 w 458"/>
                <a:gd name="T9" fmla="*/ 5416 h 472"/>
                <a:gd name="T10" fmla="*/ 5410 w 458"/>
                <a:gd name="T11" fmla="*/ 79795 h 472"/>
                <a:gd name="T12" fmla="*/ 0 w 458"/>
                <a:gd name="T13" fmla="*/ 84850 h 472"/>
                <a:gd name="T14" fmla="*/ 5410 w 458"/>
                <a:gd name="T15" fmla="*/ 90266 h 472"/>
                <a:gd name="T16" fmla="*/ 79700 w 458"/>
                <a:gd name="T17" fmla="*/ 170061 h 472"/>
                <a:gd name="T18" fmla="*/ 90519 w 458"/>
                <a:gd name="T19" fmla="*/ 170061 h 472"/>
                <a:gd name="T20" fmla="*/ 90519 w 458"/>
                <a:gd name="T21" fmla="*/ 159590 h 472"/>
                <a:gd name="T22" fmla="*/ 15868 w 458"/>
                <a:gd name="T23" fmla="*/ 84850 h 472"/>
                <a:gd name="T24" fmla="*/ 106027 w 458"/>
                <a:gd name="T25" fmla="*/ 84850 h 472"/>
                <a:gd name="T26" fmla="*/ 106027 w 458"/>
                <a:gd name="T27" fmla="*/ 84850 h 472"/>
                <a:gd name="T28" fmla="*/ 164810 w 458"/>
                <a:gd name="T29" fmla="*/ 26719 h 472"/>
                <a:gd name="T30" fmla="*/ 164810 w 458"/>
                <a:gd name="T31" fmla="*/ 15887 h 472"/>
                <a:gd name="T32" fmla="*/ 153991 w 458"/>
                <a:gd name="T33" fmla="*/ 15887 h 472"/>
                <a:gd name="T34" fmla="*/ 90519 w 458"/>
                <a:gd name="T35" fmla="*/ 79795 h 472"/>
                <a:gd name="T36" fmla="*/ 85110 w 458"/>
                <a:gd name="T37" fmla="*/ 84850 h 472"/>
                <a:gd name="T38" fmla="*/ 90519 w 458"/>
                <a:gd name="T39" fmla="*/ 90266 h 472"/>
                <a:gd name="T40" fmla="*/ 153991 w 458"/>
                <a:gd name="T41" fmla="*/ 154174 h 472"/>
                <a:gd name="T42" fmla="*/ 164810 w 458"/>
                <a:gd name="T43" fmla="*/ 154174 h 472"/>
                <a:gd name="T44" fmla="*/ 164810 w 458"/>
                <a:gd name="T45" fmla="*/ 143342 h 472"/>
                <a:gd name="T46" fmla="*/ 106027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4" y="235"/>
                  </a:moveTo>
                  <a:lnTo>
                    <a:pt x="44" y="235"/>
                  </a:lnTo>
                  <a:cubicBezTo>
                    <a:pt x="251" y="44"/>
                    <a:pt x="251" y="44"/>
                    <a:pt x="251" y="44"/>
                  </a:cubicBezTo>
                  <a:cubicBezTo>
                    <a:pt x="265" y="30"/>
                    <a:pt x="265" y="15"/>
                    <a:pt x="251" y="15"/>
                  </a:cubicBezTo>
                  <a:cubicBezTo>
                    <a:pt x="251" y="0"/>
                    <a:pt x="236" y="0"/>
                    <a:pt x="221" y="15"/>
                  </a:cubicBezTo>
                  <a:cubicBezTo>
                    <a:pt x="15" y="221"/>
                    <a:pt x="15" y="221"/>
                    <a:pt x="15" y="221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50"/>
                    <a:pt x="0" y="250"/>
                    <a:pt x="15" y="250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36" y="471"/>
                    <a:pt x="251" y="471"/>
                    <a:pt x="251" y="471"/>
                  </a:cubicBezTo>
                  <a:cubicBezTo>
                    <a:pt x="265" y="456"/>
                    <a:pt x="265" y="456"/>
                    <a:pt x="251" y="442"/>
                  </a:cubicBezTo>
                  <a:lnTo>
                    <a:pt x="44" y="235"/>
                  </a:lnTo>
                  <a:close/>
                  <a:moveTo>
                    <a:pt x="294" y="235"/>
                  </a:moveTo>
                  <a:lnTo>
                    <a:pt x="294" y="235"/>
                  </a:lnTo>
                  <a:cubicBezTo>
                    <a:pt x="457" y="74"/>
                    <a:pt x="457" y="74"/>
                    <a:pt x="457" y="74"/>
                  </a:cubicBezTo>
                  <a:cubicBezTo>
                    <a:pt x="457" y="74"/>
                    <a:pt x="457" y="59"/>
                    <a:pt x="457" y="44"/>
                  </a:cubicBezTo>
                  <a:cubicBezTo>
                    <a:pt x="442" y="44"/>
                    <a:pt x="427" y="44"/>
                    <a:pt x="427" y="44"/>
                  </a:cubicBezTo>
                  <a:cubicBezTo>
                    <a:pt x="251" y="221"/>
                    <a:pt x="251" y="221"/>
                    <a:pt x="251" y="221"/>
                  </a:cubicBezTo>
                  <a:cubicBezTo>
                    <a:pt x="251" y="235"/>
                    <a:pt x="236" y="235"/>
                    <a:pt x="236" y="235"/>
                  </a:cubicBezTo>
                  <a:cubicBezTo>
                    <a:pt x="236" y="250"/>
                    <a:pt x="251" y="250"/>
                    <a:pt x="251" y="250"/>
                  </a:cubicBezTo>
                  <a:cubicBezTo>
                    <a:pt x="427" y="427"/>
                    <a:pt x="427" y="427"/>
                    <a:pt x="427" y="427"/>
                  </a:cubicBezTo>
                  <a:cubicBezTo>
                    <a:pt x="427" y="442"/>
                    <a:pt x="442" y="442"/>
                    <a:pt x="457" y="427"/>
                  </a:cubicBezTo>
                  <a:cubicBezTo>
                    <a:pt x="457" y="427"/>
                    <a:pt x="457" y="412"/>
                    <a:pt x="457" y="397"/>
                  </a:cubicBezTo>
                  <a:lnTo>
                    <a:pt x="294" y="235"/>
                  </a:lnTo>
                  <a:close/>
                </a:path>
              </a:pathLst>
            </a:custGeom>
            <a:solidFill>
              <a:srgbClr val="333F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/>
            </a:p>
          </p:txBody>
        </p: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052B096B-56DD-406D-9E99-FB4E04E34A76}"/>
              </a:ext>
            </a:extLst>
          </p:cNvPr>
          <p:cNvSpPr/>
          <p:nvPr/>
        </p:nvSpPr>
        <p:spPr>
          <a:xfrm>
            <a:off x="955959" y="3685958"/>
            <a:ext cx="5056913" cy="213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Kohinoor Arabic Medium" panose="00000600000000000000" pitchFamily="2" charset="-78"/>
              </a:rPr>
              <a:t>خودکشی پاسخی به نفرت شدید از خود است. خشم ابتدا به سمت هدف مورد علاقه هدایت می شود اما در نهایت به سمت درون خود معطوف می گردد.</a:t>
            </a:r>
          </a:p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Kohinoor Arabic Medium" panose="00000600000000000000" pitchFamily="2" charset="-78"/>
              </a:rPr>
              <a:t>                                                                فروید  </a:t>
            </a:r>
          </a:p>
        </p:txBody>
      </p:sp>
    </p:spTree>
    <p:extLst>
      <p:ext uri="{BB962C8B-B14F-4D97-AF65-F5344CB8AC3E}">
        <p14:creationId xmlns:p14="http://schemas.microsoft.com/office/powerpoint/2010/main" val="4023663558"/>
      </p:ext>
    </p:extLst>
  </p:cSld>
  <p:clrMapOvr>
    <a:masterClrMapping/>
  </p:clrMapOvr>
  <p:transition spd="slow"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BBC7B4C-2131-465E-B4A9-4A2607362BB1}"/>
              </a:ext>
            </a:extLst>
          </p:cNvPr>
          <p:cNvGrpSpPr/>
          <p:nvPr/>
        </p:nvGrpSpPr>
        <p:grpSpPr>
          <a:xfrm>
            <a:off x="0" y="477981"/>
            <a:ext cx="11748655" cy="5902037"/>
            <a:chOff x="-4" y="159657"/>
            <a:chExt cx="13287391" cy="6698344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E32D2C76-5477-445C-BCCD-A294C5CEFB3C}"/>
                </a:ext>
              </a:extLst>
            </p:cNvPr>
            <p:cNvSpPr/>
            <p:nvPr/>
          </p:nvSpPr>
          <p:spPr>
            <a:xfrm>
              <a:off x="6863021" y="159658"/>
              <a:ext cx="6424366" cy="669834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4" name="KLSJD">
              <a:extLst>
                <a:ext uri="{FF2B5EF4-FFF2-40B4-BE49-F238E27FC236}">
                  <a16:creationId xmlns:a16="http://schemas.microsoft.com/office/drawing/2014/main" id="{CBB494E4-755C-42A1-B0D8-D3BC6A92AF2F}"/>
                </a:ext>
              </a:extLst>
            </p:cNvPr>
            <p:cNvSpPr/>
            <p:nvPr/>
          </p:nvSpPr>
          <p:spPr>
            <a:xfrm flipH="1">
              <a:off x="-4" y="159657"/>
              <a:ext cx="7826177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326E960-163A-49FE-A6AE-01A122C8C006}"/>
              </a:ext>
            </a:extLst>
          </p:cNvPr>
          <p:cNvSpPr/>
          <p:nvPr/>
        </p:nvSpPr>
        <p:spPr>
          <a:xfrm>
            <a:off x="619737" y="1859339"/>
            <a:ext cx="56803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latinLnBrk="1">
              <a:defRPr/>
            </a:pPr>
            <a:r>
              <a:rPr lang="fa-IR" altLang="ko-KR" sz="6000" dirty="0">
                <a:solidFill>
                  <a:srgbClr val="F34165"/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خانواده و اطرافیان</a:t>
            </a:r>
            <a:endParaRPr lang="ko-KR" altLang="en-US" sz="6000" dirty="0">
              <a:solidFill>
                <a:srgbClr val="F34165"/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192" name="KLJSD">
            <a:extLst>
              <a:ext uri="{FF2B5EF4-FFF2-40B4-BE49-F238E27FC236}">
                <a16:creationId xmlns:a16="http://schemas.microsoft.com/office/drawing/2014/main" id="{8305F29D-C7AE-4331-A573-1D140FC4B13D}"/>
              </a:ext>
            </a:extLst>
          </p:cNvPr>
          <p:cNvSpPr/>
          <p:nvPr/>
        </p:nvSpPr>
        <p:spPr>
          <a:xfrm flipH="1">
            <a:off x="9095132" y="5074367"/>
            <a:ext cx="478263" cy="478263"/>
          </a:xfrm>
          <a:prstGeom prst="roundRect">
            <a:avLst>
              <a:gd name="adj" fmla="val 17667"/>
            </a:avLst>
          </a:prstGeom>
          <a:solidFill>
            <a:srgbClr val="F34165"/>
          </a:solidFill>
          <a:ln w="19050">
            <a:solidFill>
              <a:srgbClr val="333F50"/>
            </a:solidFill>
          </a:ln>
          <a:effectLst>
            <a:outerShdw blurRad="152400" dist="38100" dir="5400000" algn="t" rotWithShape="0">
              <a:srgbClr val="F34165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AE739311-0359-4E14-9B08-7AA3B2F12D57}" type="slidenum">
              <a:rPr lang="fa-IR" altLang="ko-KR" sz="2000" smtClean="0">
                <a:solidFill>
                  <a:prstClr val="white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30</a:t>
            </a:fld>
            <a:endParaRPr lang="ko-KR" altLang="en-US" sz="2000" dirty="0">
              <a:solidFill>
                <a:prstClr val="white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7722A30-634D-4BE1-9716-F7FDE1B56A1B}"/>
              </a:ext>
            </a:extLst>
          </p:cNvPr>
          <p:cNvGrpSpPr/>
          <p:nvPr/>
        </p:nvGrpSpPr>
        <p:grpSpPr>
          <a:xfrm>
            <a:off x="9698964" y="5127879"/>
            <a:ext cx="359725" cy="396978"/>
            <a:chOff x="9698964" y="5127879"/>
            <a:chExt cx="359725" cy="396978"/>
          </a:xfrm>
        </p:grpSpPr>
        <p:sp>
          <p:nvSpPr>
            <p:cNvPr id="215" name="Rectangle 2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24DA349-115C-470F-A7B7-1893EA4CA3E2}"/>
                </a:ext>
              </a:extLst>
            </p:cNvPr>
            <p:cNvSpPr/>
            <p:nvPr/>
          </p:nvSpPr>
          <p:spPr>
            <a:xfrm>
              <a:off x="9698964" y="5127879"/>
              <a:ext cx="359725" cy="396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01" name="Freeform 11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4FA989D-63C0-406B-879F-99E6A1A7B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8964" y="5133827"/>
              <a:ext cx="359725" cy="371238"/>
            </a:xfrm>
            <a:custGeom>
              <a:avLst/>
              <a:gdLst>
                <a:gd name="T0" fmla="*/ 164810 w 458"/>
                <a:gd name="T1" fmla="*/ 79795 h 472"/>
                <a:gd name="T2" fmla="*/ 164810 w 458"/>
                <a:gd name="T3" fmla="*/ 79795 h 472"/>
                <a:gd name="T4" fmla="*/ 85110 w 458"/>
                <a:gd name="T5" fmla="*/ 5416 h 472"/>
                <a:gd name="T6" fmla="*/ 74291 w 458"/>
                <a:gd name="T7" fmla="*/ 5416 h 472"/>
                <a:gd name="T8" fmla="*/ 74291 w 458"/>
                <a:gd name="T9" fmla="*/ 15887 h 472"/>
                <a:gd name="T10" fmla="*/ 148582 w 458"/>
                <a:gd name="T11" fmla="*/ 84850 h 472"/>
                <a:gd name="T12" fmla="*/ 74291 w 458"/>
                <a:gd name="T13" fmla="*/ 159590 h 472"/>
                <a:gd name="T14" fmla="*/ 74291 w 458"/>
                <a:gd name="T15" fmla="*/ 170061 h 472"/>
                <a:gd name="T16" fmla="*/ 85110 w 458"/>
                <a:gd name="T17" fmla="*/ 170061 h 472"/>
                <a:gd name="T18" fmla="*/ 164810 w 458"/>
                <a:gd name="T19" fmla="*/ 90266 h 472"/>
                <a:gd name="T20" fmla="*/ 164810 w 458"/>
                <a:gd name="T21" fmla="*/ 84850 h 472"/>
                <a:gd name="T22" fmla="*/ 164810 w 458"/>
                <a:gd name="T23" fmla="*/ 79795 h 472"/>
                <a:gd name="T24" fmla="*/ 79700 w 458"/>
                <a:gd name="T25" fmla="*/ 84850 h 472"/>
                <a:gd name="T26" fmla="*/ 79700 w 458"/>
                <a:gd name="T27" fmla="*/ 84850 h 472"/>
                <a:gd name="T28" fmla="*/ 79700 w 458"/>
                <a:gd name="T29" fmla="*/ 79795 h 472"/>
                <a:gd name="T30" fmla="*/ 15868 w 458"/>
                <a:gd name="T31" fmla="*/ 15887 h 472"/>
                <a:gd name="T32" fmla="*/ 5410 w 458"/>
                <a:gd name="T33" fmla="*/ 15887 h 472"/>
                <a:gd name="T34" fmla="*/ 5410 w 458"/>
                <a:gd name="T35" fmla="*/ 26719 h 472"/>
                <a:gd name="T36" fmla="*/ 63832 w 458"/>
                <a:gd name="T37" fmla="*/ 84850 h 472"/>
                <a:gd name="T38" fmla="*/ 5410 w 458"/>
                <a:gd name="T39" fmla="*/ 143342 h 472"/>
                <a:gd name="T40" fmla="*/ 5410 w 458"/>
                <a:gd name="T41" fmla="*/ 154174 h 472"/>
                <a:gd name="T42" fmla="*/ 15868 w 458"/>
                <a:gd name="T43" fmla="*/ 154174 h 472"/>
                <a:gd name="T44" fmla="*/ 79700 w 458"/>
                <a:gd name="T45" fmla="*/ 90266 h 472"/>
                <a:gd name="T46" fmla="*/ 79700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rgbClr val="333F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2800ACA-E884-4B86-8C36-CC7D42EA4A99}"/>
              </a:ext>
            </a:extLst>
          </p:cNvPr>
          <p:cNvGrpSpPr/>
          <p:nvPr/>
        </p:nvGrpSpPr>
        <p:grpSpPr>
          <a:xfrm>
            <a:off x="8609837" y="5127879"/>
            <a:ext cx="359726" cy="396978"/>
            <a:chOff x="8609837" y="5127879"/>
            <a:chExt cx="359726" cy="396978"/>
          </a:xfrm>
        </p:grpSpPr>
        <p:sp>
          <p:nvSpPr>
            <p:cNvPr id="218" name="Rectangle 2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D882AB6-928A-4BC2-BEAC-3CCF425147FD}"/>
                </a:ext>
              </a:extLst>
            </p:cNvPr>
            <p:cNvSpPr/>
            <p:nvPr/>
          </p:nvSpPr>
          <p:spPr>
            <a:xfrm>
              <a:off x="8609837" y="5127879"/>
              <a:ext cx="359725" cy="396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02" name="Freeform 1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4CF554D-7EBC-4B56-B0C1-C731BBF21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9838" y="5127879"/>
              <a:ext cx="359725" cy="371238"/>
            </a:xfrm>
            <a:custGeom>
              <a:avLst/>
              <a:gdLst>
                <a:gd name="T0" fmla="*/ 15868 w 458"/>
                <a:gd name="T1" fmla="*/ 84850 h 472"/>
                <a:gd name="T2" fmla="*/ 15868 w 458"/>
                <a:gd name="T3" fmla="*/ 84850 h 472"/>
                <a:gd name="T4" fmla="*/ 90519 w 458"/>
                <a:gd name="T5" fmla="*/ 15887 h 472"/>
                <a:gd name="T6" fmla="*/ 90519 w 458"/>
                <a:gd name="T7" fmla="*/ 5416 h 472"/>
                <a:gd name="T8" fmla="*/ 79700 w 458"/>
                <a:gd name="T9" fmla="*/ 5416 h 472"/>
                <a:gd name="T10" fmla="*/ 5410 w 458"/>
                <a:gd name="T11" fmla="*/ 79795 h 472"/>
                <a:gd name="T12" fmla="*/ 0 w 458"/>
                <a:gd name="T13" fmla="*/ 84850 h 472"/>
                <a:gd name="T14" fmla="*/ 5410 w 458"/>
                <a:gd name="T15" fmla="*/ 90266 h 472"/>
                <a:gd name="T16" fmla="*/ 79700 w 458"/>
                <a:gd name="T17" fmla="*/ 170061 h 472"/>
                <a:gd name="T18" fmla="*/ 90519 w 458"/>
                <a:gd name="T19" fmla="*/ 170061 h 472"/>
                <a:gd name="T20" fmla="*/ 90519 w 458"/>
                <a:gd name="T21" fmla="*/ 159590 h 472"/>
                <a:gd name="T22" fmla="*/ 15868 w 458"/>
                <a:gd name="T23" fmla="*/ 84850 h 472"/>
                <a:gd name="T24" fmla="*/ 106027 w 458"/>
                <a:gd name="T25" fmla="*/ 84850 h 472"/>
                <a:gd name="T26" fmla="*/ 106027 w 458"/>
                <a:gd name="T27" fmla="*/ 84850 h 472"/>
                <a:gd name="T28" fmla="*/ 164810 w 458"/>
                <a:gd name="T29" fmla="*/ 26719 h 472"/>
                <a:gd name="T30" fmla="*/ 164810 w 458"/>
                <a:gd name="T31" fmla="*/ 15887 h 472"/>
                <a:gd name="T32" fmla="*/ 153991 w 458"/>
                <a:gd name="T33" fmla="*/ 15887 h 472"/>
                <a:gd name="T34" fmla="*/ 90519 w 458"/>
                <a:gd name="T35" fmla="*/ 79795 h 472"/>
                <a:gd name="T36" fmla="*/ 85110 w 458"/>
                <a:gd name="T37" fmla="*/ 84850 h 472"/>
                <a:gd name="T38" fmla="*/ 90519 w 458"/>
                <a:gd name="T39" fmla="*/ 90266 h 472"/>
                <a:gd name="T40" fmla="*/ 153991 w 458"/>
                <a:gd name="T41" fmla="*/ 154174 h 472"/>
                <a:gd name="T42" fmla="*/ 164810 w 458"/>
                <a:gd name="T43" fmla="*/ 154174 h 472"/>
                <a:gd name="T44" fmla="*/ 164810 w 458"/>
                <a:gd name="T45" fmla="*/ 143342 h 472"/>
                <a:gd name="T46" fmla="*/ 106027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4" y="235"/>
                  </a:moveTo>
                  <a:lnTo>
                    <a:pt x="44" y="235"/>
                  </a:lnTo>
                  <a:cubicBezTo>
                    <a:pt x="251" y="44"/>
                    <a:pt x="251" y="44"/>
                    <a:pt x="251" y="44"/>
                  </a:cubicBezTo>
                  <a:cubicBezTo>
                    <a:pt x="265" y="30"/>
                    <a:pt x="265" y="15"/>
                    <a:pt x="251" y="15"/>
                  </a:cubicBezTo>
                  <a:cubicBezTo>
                    <a:pt x="251" y="0"/>
                    <a:pt x="236" y="0"/>
                    <a:pt x="221" y="15"/>
                  </a:cubicBezTo>
                  <a:cubicBezTo>
                    <a:pt x="15" y="221"/>
                    <a:pt x="15" y="221"/>
                    <a:pt x="15" y="221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50"/>
                    <a:pt x="0" y="250"/>
                    <a:pt x="15" y="250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36" y="471"/>
                    <a:pt x="251" y="471"/>
                    <a:pt x="251" y="471"/>
                  </a:cubicBezTo>
                  <a:cubicBezTo>
                    <a:pt x="265" y="456"/>
                    <a:pt x="265" y="456"/>
                    <a:pt x="251" y="442"/>
                  </a:cubicBezTo>
                  <a:lnTo>
                    <a:pt x="44" y="235"/>
                  </a:lnTo>
                  <a:close/>
                  <a:moveTo>
                    <a:pt x="294" y="235"/>
                  </a:moveTo>
                  <a:lnTo>
                    <a:pt x="294" y="235"/>
                  </a:lnTo>
                  <a:cubicBezTo>
                    <a:pt x="457" y="74"/>
                    <a:pt x="457" y="74"/>
                    <a:pt x="457" y="74"/>
                  </a:cubicBezTo>
                  <a:cubicBezTo>
                    <a:pt x="457" y="74"/>
                    <a:pt x="457" y="59"/>
                    <a:pt x="457" y="44"/>
                  </a:cubicBezTo>
                  <a:cubicBezTo>
                    <a:pt x="442" y="44"/>
                    <a:pt x="427" y="44"/>
                    <a:pt x="427" y="44"/>
                  </a:cubicBezTo>
                  <a:cubicBezTo>
                    <a:pt x="251" y="221"/>
                    <a:pt x="251" y="221"/>
                    <a:pt x="251" y="221"/>
                  </a:cubicBezTo>
                  <a:cubicBezTo>
                    <a:pt x="251" y="235"/>
                    <a:pt x="236" y="235"/>
                    <a:pt x="236" y="235"/>
                  </a:cubicBezTo>
                  <a:cubicBezTo>
                    <a:pt x="236" y="250"/>
                    <a:pt x="251" y="250"/>
                    <a:pt x="251" y="250"/>
                  </a:cubicBezTo>
                  <a:cubicBezTo>
                    <a:pt x="427" y="427"/>
                    <a:pt x="427" y="427"/>
                    <a:pt x="427" y="427"/>
                  </a:cubicBezTo>
                  <a:cubicBezTo>
                    <a:pt x="427" y="442"/>
                    <a:pt x="442" y="442"/>
                    <a:pt x="457" y="427"/>
                  </a:cubicBezTo>
                  <a:cubicBezTo>
                    <a:pt x="457" y="427"/>
                    <a:pt x="457" y="412"/>
                    <a:pt x="457" y="397"/>
                  </a:cubicBezTo>
                  <a:lnTo>
                    <a:pt x="294" y="235"/>
                  </a:lnTo>
                  <a:close/>
                </a:path>
              </a:pathLst>
            </a:custGeom>
            <a:solidFill>
              <a:srgbClr val="333F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/>
            </a:p>
          </p:txBody>
        </p: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052B096B-56DD-406D-9E99-FB4E04E34A76}"/>
              </a:ext>
            </a:extLst>
          </p:cNvPr>
          <p:cNvSpPr/>
          <p:nvPr/>
        </p:nvSpPr>
        <p:spPr>
          <a:xfrm>
            <a:off x="955959" y="3685958"/>
            <a:ext cx="5056913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Kohinoor Arabic Medium" panose="00000600000000000000" pitchFamily="2" charset="-78"/>
              </a:rPr>
              <a:t>لورم ایپسوم متن ساختگی با تولید سادگی نامفهوم از صنعت چاپ، و با استفاده از طراحان گرافیک است چاپگرها و متون بلکه روزنامه است. </a:t>
            </a:r>
            <a:endParaRPr lang="fa-IR" dirty="0"/>
          </a:p>
        </p:txBody>
      </p:sp>
      <p:sp>
        <p:nvSpPr>
          <p:cNvPr id="15" name="Freeform 152">
            <a:extLst>
              <a:ext uri="{FF2B5EF4-FFF2-40B4-BE49-F238E27FC236}">
                <a16:creationId xmlns:a16="http://schemas.microsoft.com/office/drawing/2014/main" id="{F800C355-EFF3-4058-8ABD-02F7EFC61EC1}"/>
              </a:ext>
            </a:extLst>
          </p:cNvPr>
          <p:cNvSpPr>
            <a:spLocks noEditPoints="1"/>
          </p:cNvSpPr>
          <p:nvPr/>
        </p:nvSpPr>
        <p:spPr bwMode="auto">
          <a:xfrm>
            <a:off x="8466233" y="1209742"/>
            <a:ext cx="1736061" cy="3453448"/>
          </a:xfrm>
          <a:custGeom>
            <a:avLst/>
            <a:gdLst>
              <a:gd name="T0" fmla="*/ 109456 w 58"/>
              <a:gd name="T1" fmla="*/ 156971 h 116"/>
              <a:gd name="T2" fmla="*/ 109456 w 58"/>
              <a:gd name="T3" fmla="*/ 126590 h 116"/>
              <a:gd name="T4" fmla="*/ 109456 w 58"/>
              <a:gd name="T5" fmla="*/ 35445 h 116"/>
              <a:gd name="T6" fmla="*/ 73819 w 58"/>
              <a:gd name="T7" fmla="*/ 0 h 116"/>
              <a:gd name="T8" fmla="*/ 35637 w 58"/>
              <a:gd name="T9" fmla="*/ 35445 h 116"/>
              <a:gd name="T10" fmla="*/ 35637 w 58"/>
              <a:gd name="T11" fmla="*/ 126590 h 116"/>
              <a:gd name="T12" fmla="*/ 35637 w 58"/>
              <a:gd name="T13" fmla="*/ 156971 h 116"/>
              <a:gd name="T14" fmla="*/ 0 w 58"/>
              <a:gd name="T15" fmla="*/ 220266 h 116"/>
              <a:gd name="T16" fmla="*/ 73819 w 58"/>
              <a:gd name="T17" fmla="*/ 293688 h 116"/>
              <a:gd name="T18" fmla="*/ 147638 w 58"/>
              <a:gd name="T19" fmla="*/ 220266 h 116"/>
              <a:gd name="T20" fmla="*/ 109456 w 58"/>
              <a:gd name="T21" fmla="*/ 156971 h 116"/>
              <a:gd name="T22" fmla="*/ 53455 w 58"/>
              <a:gd name="T23" fmla="*/ 108867 h 116"/>
              <a:gd name="T24" fmla="*/ 73819 w 58"/>
              <a:gd name="T25" fmla="*/ 108867 h 116"/>
              <a:gd name="T26" fmla="*/ 73819 w 58"/>
              <a:gd name="T27" fmla="*/ 91145 h 116"/>
              <a:gd name="T28" fmla="*/ 53455 w 58"/>
              <a:gd name="T29" fmla="*/ 91145 h 116"/>
              <a:gd name="T30" fmla="*/ 53455 w 58"/>
              <a:gd name="T31" fmla="*/ 73422 h 116"/>
              <a:gd name="T32" fmla="*/ 73819 w 58"/>
              <a:gd name="T33" fmla="*/ 73422 h 116"/>
              <a:gd name="T34" fmla="*/ 73819 w 58"/>
              <a:gd name="T35" fmla="*/ 53168 h 116"/>
              <a:gd name="T36" fmla="*/ 53455 w 58"/>
              <a:gd name="T37" fmla="*/ 53168 h 116"/>
              <a:gd name="T38" fmla="*/ 53455 w 58"/>
              <a:gd name="T39" fmla="*/ 35445 h 116"/>
              <a:gd name="T40" fmla="*/ 73819 w 58"/>
              <a:gd name="T41" fmla="*/ 17723 h 116"/>
              <a:gd name="T42" fmla="*/ 91637 w 58"/>
              <a:gd name="T43" fmla="*/ 35445 h 116"/>
              <a:gd name="T44" fmla="*/ 91637 w 58"/>
              <a:gd name="T45" fmla="*/ 126590 h 116"/>
              <a:gd name="T46" fmla="*/ 53455 w 58"/>
              <a:gd name="T47" fmla="*/ 126590 h 116"/>
              <a:gd name="T48" fmla="*/ 53455 w 58"/>
              <a:gd name="T49" fmla="*/ 108867 h 116"/>
              <a:gd name="T50" fmla="*/ 73819 w 58"/>
              <a:gd name="T51" fmla="*/ 273434 h 116"/>
              <a:gd name="T52" fmla="*/ 17818 w 58"/>
              <a:gd name="T53" fmla="*/ 220266 h 116"/>
              <a:gd name="T54" fmla="*/ 17818 w 58"/>
              <a:gd name="T55" fmla="*/ 210139 h 116"/>
              <a:gd name="T56" fmla="*/ 73819 w 58"/>
              <a:gd name="T57" fmla="*/ 255711 h 116"/>
              <a:gd name="T58" fmla="*/ 127274 w 58"/>
              <a:gd name="T59" fmla="*/ 210139 h 116"/>
              <a:gd name="T60" fmla="*/ 127274 w 58"/>
              <a:gd name="T61" fmla="*/ 220266 h 116"/>
              <a:gd name="T62" fmla="*/ 73819 w 58"/>
              <a:gd name="T63" fmla="*/ 273434 h 1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" h="116">
                <a:moveTo>
                  <a:pt x="43" y="62"/>
                </a:moveTo>
                <a:cubicBezTo>
                  <a:pt x="43" y="50"/>
                  <a:pt x="43" y="50"/>
                  <a:pt x="43" y="50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6"/>
                  <a:pt x="37" y="0"/>
                  <a:pt x="29" y="0"/>
                </a:cubicBezTo>
                <a:cubicBezTo>
                  <a:pt x="21" y="0"/>
                  <a:pt x="14" y="6"/>
                  <a:pt x="14" y="14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62"/>
                  <a:pt x="14" y="62"/>
                  <a:pt x="14" y="62"/>
                </a:cubicBezTo>
                <a:cubicBezTo>
                  <a:pt x="5" y="67"/>
                  <a:pt x="0" y="76"/>
                  <a:pt x="0" y="87"/>
                </a:cubicBezTo>
                <a:cubicBezTo>
                  <a:pt x="0" y="103"/>
                  <a:pt x="13" y="116"/>
                  <a:pt x="29" y="116"/>
                </a:cubicBezTo>
                <a:cubicBezTo>
                  <a:pt x="45" y="116"/>
                  <a:pt x="58" y="103"/>
                  <a:pt x="58" y="87"/>
                </a:cubicBezTo>
                <a:cubicBezTo>
                  <a:pt x="58" y="76"/>
                  <a:pt x="52" y="67"/>
                  <a:pt x="43" y="62"/>
                </a:cubicBezTo>
                <a:close/>
                <a:moveTo>
                  <a:pt x="21" y="43"/>
                </a:moveTo>
                <a:cubicBezTo>
                  <a:pt x="29" y="43"/>
                  <a:pt x="29" y="43"/>
                  <a:pt x="29" y="43"/>
                </a:cubicBezTo>
                <a:cubicBezTo>
                  <a:pt x="29" y="36"/>
                  <a:pt x="29" y="36"/>
                  <a:pt x="29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29"/>
                  <a:pt x="21" y="29"/>
                  <a:pt x="21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1"/>
                  <a:pt x="29" y="21"/>
                  <a:pt x="29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0"/>
                  <a:pt x="25" y="7"/>
                  <a:pt x="29" y="7"/>
                </a:cubicBezTo>
                <a:cubicBezTo>
                  <a:pt x="33" y="7"/>
                  <a:pt x="36" y="10"/>
                  <a:pt x="36" y="14"/>
                </a:cubicBezTo>
                <a:cubicBezTo>
                  <a:pt x="36" y="50"/>
                  <a:pt x="36" y="50"/>
                  <a:pt x="36" y="50"/>
                </a:cubicBezTo>
                <a:cubicBezTo>
                  <a:pt x="21" y="50"/>
                  <a:pt x="21" y="50"/>
                  <a:pt x="21" y="50"/>
                </a:cubicBezTo>
                <a:lnTo>
                  <a:pt x="21" y="43"/>
                </a:lnTo>
                <a:close/>
                <a:moveTo>
                  <a:pt x="29" y="108"/>
                </a:moveTo>
                <a:cubicBezTo>
                  <a:pt x="17" y="108"/>
                  <a:pt x="7" y="99"/>
                  <a:pt x="7" y="87"/>
                </a:cubicBezTo>
                <a:cubicBezTo>
                  <a:pt x="7" y="85"/>
                  <a:pt x="7" y="84"/>
                  <a:pt x="7" y="83"/>
                </a:cubicBezTo>
                <a:cubicBezTo>
                  <a:pt x="9" y="93"/>
                  <a:pt x="18" y="101"/>
                  <a:pt x="29" y="101"/>
                </a:cubicBezTo>
                <a:cubicBezTo>
                  <a:pt x="39" y="101"/>
                  <a:pt x="48" y="93"/>
                  <a:pt x="50" y="83"/>
                </a:cubicBezTo>
                <a:cubicBezTo>
                  <a:pt x="50" y="84"/>
                  <a:pt x="50" y="85"/>
                  <a:pt x="50" y="87"/>
                </a:cubicBezTo>
                <a:cubicBezTo>
                  <a:pt x="50" y="99"/>
                  <a:pt x="41" y="108"/>
                  <a:pt x="29" y="108"/>
                </a:cubicBezTo>
                <a:close/>
              </a:path>
            </a:pathLst>
          </a:custGeom>
          <a:solidFill>
            <a:srgbClr val="F34165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00629"/>
      </p:ext>
    </p:extLst>
  </p:cSld>
  <p:clrMapOvr>
    <a:masterClrMapping/>
  </p:clrMapOvr>
  <p:transition spd="slow"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F9ADA0A-6FCE-4E8D-B5E1-A607634B117E}"/>
              </a:ext>
            </a:extLst>
          </p:cNvPr>
          <p:cNvSpPr/>
          <p:nvPr/>
        </p:nvSpPr>
        <p:spPr>
          <a:xfrm>
            <a:off x="3805656" y="1026033"/>
            <a:ext cx="6171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خانواده بیمار متمایل به خودکشی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349DCF0-0F12-4D76-95ED-B6D26BA117E1}"/>
              </a:ext>
            </a:extLst>
          </p:cNvPr>
          <p:cNvSpPr/>
          <p:nvPr/>
        </p:nvSpPr>
        <p:spPr>
          <a:xfrm>
            <a:off x="5694218" y="2169381"/>
            <a:ext cx="400519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هر گونه اشاره به خودکشی را جدی بگیرید حتی اگر به شوخی بیان کرده باشد.(نیاز به توجه فوری)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4607D69-886C-4943-AA5B-77110A3AB8BD}"/>
              </a:ext>
            </a:extLst>
          </p:cNvPr>
          <p:cNvCxnSpPr/>
          <p:nvPr/>
        </p:nvCxnSpPr>
        <p:spPr>
          <a:xfrm flipH="1">
            <a:off x="7509164" y="1967345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74AD90F-1B93-4029-974A-7CF4AAF54629}"/>
              </a:ext>
            </a:extLst>
          </p:cNvPr>
          <p:cNvSpPr/>
          <p:nvPr/>
        </p:nvSpPr>
        <p:spPr>
          <a:xfrm>
            <a:off x="963750" y="2169381"/>
            <a:ext cx="400519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رنج و احساس ناامیدی فرد را بدن قضاوت بپزیرید و سعی کنید از نصیحت کردن اجتناب کنید.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B52ADD1-8C37-4AA0-A468-08107EDC9638}"/>
              </a:ext>
            </a:extLst>
          </p:cNvPr>
          <p:cNvCxnSpPr/>
          <p:nvPr/>
        </p:nvCxnSpPr>
        <p:spPr>
          <a:xfrm flipH="1">
            <a:off x="2757055" y="1967345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6D12CE-C335-4102-B48D-0C2BDAC30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31</a:t>
            </a:fld>
            <a:endParaRPr lang="fa-IR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AE0469-5801-A18F-A617-948B354F2B53}"/>
              </a:ext>
            </a:extLst>
          </p:cNvPr>
          <p:cNvCxnSpPr/>
          <p:nvPr/>
        </p:nvCxnSpPr>
        <p:spPr>
          <a:xfrm flipH="1">
            <a:off x="2765951" y="3718324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3DAC3A-500B-9B35-D3DB-1BF832430447}"/>
              </a:ext>
            </a:extLst>
          </p:cNvPr>
          <p:cNvCxnSpPr/>
          <p:nvPr/>
        </p:nvCxnSpPr>
        <p:spPr>
          <a:xfrm flipH="1">
            <a:off x="7441713" y="3679413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53F7C0D-225B-5AC0-75A7-FACC682AE9C7}"/>
              </a:ext>
            </a:extLst>
          </p:cNvPr>
          <p:cNvSpPr/>
          <p:nvPr/>
        </p:nvSpPr>
        <p:spPr>
          <a:xfrm>
            <a:off x="5694218" y="4050062"/>
            <a:ext cx="400519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شنونده خوبی باشید: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به آنها بگویید در کنار تو هستم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حمایتت میکنم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به دنبال کمک نخصصی باشید</a:t>
            </a:r>
            <a:endParaRPr lang="fa-IR" sz="2000" dirty="0">
              <a:solidFill>
                <a:srgbClr val="393E46"/>
              </a:solidFill>
              <a:effectLst/>
              <a:cs typeface="Kohinoor Arabic Medium" panose="000006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1236FA-7107-C36E-E2C5-015AA9B99023}"/>
              </a:ext>
            </a:extLst>
          </p:cNvPr>
          <p:cNvSpPr/>
          <p:nvPr/>
        </p:nvSpPr>
        <p:spPr>
          <a:xfrm>
            <a:off x="840169" y="4092169"/>
            <a:ext cx="400519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تاکید بر ویرانگر بودن خودکشی فرد و اثر آن بر اطرافیان به صورت ملایم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وتاکید بر مهم بودن زندگی شخص برای اطرافیان</a:t>
            </a:r>
            <a:endParaRPr lang="fa-IR" sz="2000" dirty="0">
              <a:solidFill>
                <a:srgbClr val="393E46"/>
              </a:solidFill>
              <a:effectLst/>
              <a:cs typeface="Kohinoor Arabic Medium" panose="000006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3362329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6E402-60D9-05B8-CB35-4A4110494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845CD78-6068-6291-6677-47ABDFA1E53B}"/>
              </a:ext>
            </a:extLst>
          </p:cNvPr>
          <p:cNvSpPr/>
          <p:nvPr/>
        </p:nvSpPr>
        <p:spPr>
          <a:xfrm>
            <a:off x="3805656" y="1026033"/>
            <a:ext cx="6171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خانواده بیمار متمایل به خودکشی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6FB212E-707C-E247-E423-C3A1791F484F}"/>
              </a:ext>
            </a:extLst>
          </p:cNvPr>
          <p:cNvSpPr/>
          <p:nvPr/>
        </p:nvSpPr>
        <p:spPr>
          <a:xfrm>
            <a:off x="5694218" y="2169381"/>
            <a:ext cx="400519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اگر از صحبت کردن با شما احساس راحتی نمیکند فرد را تشویق کنید با دیگر اعضای خانواده حرف بزند.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BA495A4-9BA9-7ED3-D4F0-C4BD157FC40D}"/>
              </a:ext>
            </a:extLst>
          </p:cNvPr>
          <p:cNvCxnSpPr/>
          <p:nvPr/>
        </p:nvCxnSpPr>
        <p:spPr>
          <a:xfrm flipH="1">
            <a:off x="7509164" y="1967345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EF179969-D73D-77AB-2B7A-4EB752159020}"/>
              </a:ext>
            </a:extLst>
          </p:cNvPr>
          <p:cNvSpPr/>
          <p:nvPr/>
        </p:nvSpPr>
        <p:spPr>
          <a:xfrm>
            <a:off x="963750" y="2169381"/>
            <a:ext cx="400519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محدود کردن فرد برای دسترسی به ابزار خودکشی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84A77C7-C393-7C5A-4FD1-E7607370FF7E}"/>
              </a:ext>
            </a:extLst>
          </p:cNvPr>
          <p:cNvCxnSpPr/>
          <p:nvPr/>
        </p:nvCxnSpPr>
        <p:spPr>
          <a:xfrm flipH="1">
            <a:off x="2757055" y="1967345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041872-DAA1-90F7-2580-F9A636886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32</a:t>
            </a:fld>
            <a:endParaRPr lang="fa-IR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41719C0-C4EA-6CB1-F8FB-D1B60EB893AD}"/>
              </a:ext>
            </a:extLst>
          </p:cNvPr>
          <p:cNvCxnSpPr/>
          <p:nvPr/>
        </p:nvCxnSpPr>
        <p:spPr>
          <a:xfrm flipH="1">
            <a:off x="2765951" y="3718324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69EC34-BFB3-27A9-B718-698EB0A25A0E}"/>
              </a:ext>
            </a:extLst>
          </p:cNvPr>
          <p:cNvCxnSpPr/>
          <p:nvPr/>
        </p:nvCxnSpPr>
        <p:spPr>
          <a:xfrm flipH="1">
            <a:off x="7441713" y="3679413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4647D90-1F75-03C3-1323-41FE9C91F153}"/>
              </a:ext>
            </a:extLst>
          </p:cNvPr>
          <p:cNvSpPr/>
          <p:nvPr/>
        </p:nvSpPr>
        <p:spPr>
          <a:xfrm>
            <a:off x="5694218" y="4050062"/>
            <a:ext cx="400519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سعی کنید به آنها امید بدهید و بگویید که این احساسات گذرا هستند.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BA087E-8B96-6FBC-24E6-65E3C597E503}"/>
              </a:ext>
            </a:extLst>
          </p:cNvPr>
          <p:cNvSpPr/>
          <p:nvPr/>
        </p:nvSpPr>
        <p:spPr>
          <a:xfrm>
            <a:off x="840169" y="4092169"/>
            <a:ext cx="400519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آنها را تنها نگذارید.</a:t>
            </a:r>
            <a:endParaRPr lang="fa-IR" sz="2000" dirty="0">
              <a:solidFill>
                <a:srgbClr val="393E46"/>
              </a:solidFill>
              <a:effectLst/>
              <a:cs typeface="Kohinoor Arabic Medium" panose="000006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0500256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630C9B-70C4-DFB9-CC37-5C1639EE2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8989BB3A-6777-EA99-18A8-DD971F391168}"/>
              </a:ext>
            </a:extLst>
          </p:cNvPr>
          <p:cNvSpPr/>
          <p:nvPr/>
        </p:nvSpPr>
        <p:spPr>
          <a:xfrm>
            <a:off x="3805656" y="1026033"/>
            <a:ext cx="6171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خانواده بیمار متمایل به خودکشی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E295A1D-D77D-101B-7FF7-7B0E0CB711F1}"/>
              </a:ext>
            </a:extLst>
          </p:cNvPr>
          <p:cNvSpPr/>
          <p:nvPr/>
        </p:nvSpPr>
        <p:spPr>
          <a:xfrm>
            <a:off x="5694218" y="2169381"/>
            <a:ext cx="400519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قضاوت-ابراز خشم-ایجاد احساس گناه-نادیده گرفتن احساسات ممنوع.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FED0CFA-D2B0-14F9-0691-306F486E22DA}"/>
              </a:ext>
            </a:extLst>
          </p:cNvPr>
          <p:cNvCxnSpPr/>
          <p:nvPr/>
        </p:nvCxnSpPr>
        <p:spPr>
          <a:xfrm flipH="1">
            <a:off x="7509164" y="1967345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5DB3923-9C57-CD73-4312-E6331589E900}"/>
              </a:ext>
            </a:extLst>
          </p:cNvPr>
          <p:cNvCxnSpPr/>
          <p:nvPr/>
        </p:nvCxnSpPr>
        <p:spPr>
          <a:xfrm flipH="1">
            <a:off x="2757055" y="1967345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D3C811-6252-6438-236A-AB88DD3D7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33</a:t>
            </a:fld>
            <a:endParaRPr lang="fa-IR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EACBDB-C74E-9DCD-42C6-52508ECD15F5}"/>
              </a:ext>
            </a:extLst>
          </p:cNvPr>
          <p:cNvCxnSpPr/>
          <p:nvPr/>
        </p:nvCxnSpPr>
        <p:spPr>
          <a:xfrm flipH="1">
            <a:off x="2765951" y="3718324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93505E-9A01-ADDD-EECC-73C7DF353534}"/>
              </a:ext>
            </a:extLst>
          </p:cNvPr>
          <p:cNvCxnSpPr/>
          <p:nvPr/>
        </p:nvCxnSpPr>
        <p:spPr>
          <a:xfrm flipH="1">
            <a:off x="7441713" y="3679413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597386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BBC7B4C-2131-465E-B4A9-4A2607362BB1}"/>
              </a:ext>
            </a:extLst>
          </p:cNvPr>
          <p:cNvGrpSpPr/>
          <p:nvPr/>
        </p:nvGrpSpPr>
        <p:grpSpPr>
          <a:xfrm>
            <a:off x="0" y="477981"/>
            <a:ext cx="11748655" cy="5902037"/>
            <a:chOff x="-4" y="159657"/>
            <a:chExt cx="13287391" cy="6698344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E32D2C76-5477-445C-BCCD-A294C5CEFB3C}"/>
                </a:ext>
              </a:extLst>
            </p:cNvPr>
            <p:cNvSpPr/>
            <p:nvPr/>
          </p:nvSpPr>
          <p:spPr>
            <a:xfrm>
              <a:off x="6863021" y="159658"/>
              <a:ext cx="6424366" cy="669834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4" name="KLSJD">
              <a:extLst>
                <a:ext uri="{FF2B5EF4-FFF2-40B4-BE49-F238E27FC236}">
                  <a16:creationId xmlns:a16="http://schemas.microsoft.com/office/drawing/2014/main" id="{CBB494E4-755C-42A1-B0D8-D3BC6A92AF2F}"/>
                </a:ext>
              </a:extLst>
            </p:cNvPr>
            <p:cNvSpPr/>
            <p:nvPr/>
          </p:nvSpPr>
          <p:spPr>
            <a:xfrm flipH="1">
              <a:off x="-4" y="159657"/>
              <a:ext cx="7826177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326E960-163A-49FE-A6AE-01A122C8C006}"/>
              </a:ext>
            </a:extLst>
          </p:cNvPr>
          <p:cNvSpPr/>
          <p:nvPr/>
        </p:nvSpPr>
        <p:spPr>
          <a:xfrm>
            <a:off x="619737" y="1845484"/>
            <a:ext cx="56803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latinLnBrk="1">
              <a:defRPr/>
            </a:pPr>
            <a:r>
              <a:rPr lang="fa-IR" altLang="ko-KR" sz="8800" dirty="0">
                <a:solidFill>
                  <a:srgbClr val="F34165"/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باورهای غلط</a:t>
            </a:r>
            <a:endParaRPr lang="ko-KR" altLang="en-US" sz="8800" dirty="0">
              <a:solidFill>
                <a:srgbClr val="F34165"/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192" name="KLJSD">
            <a:extLst>
              <a:ext uri="{FF2B5EF4-FFF2-40B4-BE49-F238E27FC236}">
                <a16:creationId xmlns:a16="http://schemas.microsoft.com/office/drawing/2014/main" id="{8305F29D-C7AE-4331-A573-1D140FC4B13D}"/>
              </a:ext>
            </a:extLst>
          </p:cNvPr>
          <p:cNvSpPr/>
          <p:nvPr/>
        </p:nvSpPr>
        <p:spPr>
          <a:xfrm flipH="1">
            <a:off x="9095132" y="5074367"/>
            <a:ext cx="478263" cy="478263"/>
          </a:xfrm>
          <a:prstGeom prst="roundRect">
            <a:avLst>
              <a:gd name="adj" fmla="val 17667"/>
            </a:avLst>
          </a:prstGeom>
          <a:solidFill>
            <a:srgbClr val="F34165"/>
          </a:solidFill>
          <a:ln w="19050">
            <a:solidFill>
              <a:srgbClr val="333F50"/>
            </a:solidFill>
          </a:ln>
          <a:effectLst>
            <a:outerShdw blurRad="152400" dist="38100" dir="5400000" algn="t" rotWithShape="0">
              <a:srgbClr val="F34165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59D4839C-D14A-4B1C-BB5E-1B7558023B01}" type="slidenum">
              <a:rPr lang="fa-IR" altLang="ko-KR" sz="2000" smtClean="0">
                <a:solidFill>
                  <a:prstClr val="white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34</a:t>
            </a:fld>
            <a:endParaRPr lang="ko-KR" altLang="en-US" sz="2000" dirty="0">
              <a:solidFill>
                <a:prstClr val="white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7722A30-634D-4BE1-9716-F7FDE1B56A1B}"/>
              </a:ext>
            </a:extLst>
          </p:cNvPr>
          <p:cNvGrpSpPr/>
          <p:nvPr/>
        </p:nvGrpSpPr>
        <p:grpSpPr>
          <a:xfrm>
            <a:off x="9698964" y="5127879"/>
            <a:ext cx="359725" cy="396978"/>
            <a:chOff x="9698964" y="5127879"/>
            <a:chExt cx="359725" cy="396978"/>
          </a:xfrm>
        </p:grpSpPr>
        <p:sp>
          <p:nvSpPr>
            <p:cNvPr id="215" name="Rectangle 2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24DA349-115C-470F-A7B7-1893EA4CA3E2}"/>
                </a:ext>
              </a:extLst>
            </p:cNvPr>
            <p:cNvSpPr/>
            <p:nvPr/>
          </p:nvSpPr>
          <p:spPr>
            <a:xfrm>
              <a:off x="9698964" y="5127879"/>
              <a:ext cx="359725" cy="396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01" name="Freeform 11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4FA989D-63C0-406B-879F-99E6A1A7B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8964" y="5133827"/>
              <a:ext cx="359725" cy="371238"/>
            </a:xfrm>
            <a:custGeom>
              <a:avLst/>
              <a:gdLst>
                <a:gd name="T0" fmla="*/ 164810 w 458"/>
                <a:gd name="T1" fmla="*/ 79795 h 472"/>
                <a:gd name="T2" fmla="*/ 164810 w 458"/>
                <a:gd name="T3" fmla="*/ 79795 h 472"/>
                <a:gd name="T4" fmla="*/ 85110 w 458"/>
                <a:gd name="T5" fmla="*/ 5416 h 472"/>
                <a:gd name="T6" fmla="*/ 74291 w 458"/>
                <a:gd name="T7" fmla="*/ 5416 h 472"/>
                <a:gd name="T8" fmla="*/ 74291 w 458"/>
                <a:gd name="T9" fmla="*/ 15887 h 472"/>
                <a:gd name="T10" fmla="*/ 148582 w 458"/>
                <a:gd name="T11" fmla="*/ 84850 h 472"/>
                <a:gd name="T12" fmla="*/ 74291 w 458"/>
                <a:gd name="T13" fmla="*/ 159590 h 472"/>
                <a:gd name="T14" fmla="*/ 74291 w 458"/>
                <a:gd name="T15" fmla="*/ 170061 h 472"/>
                <a:gd name="T16" fmla="*/ 85110 w 458"/>
                <a:gd name="T17" fmla="*/ 170061 h 472"/>
                <a:gd name="T18" fmla="*/ 164810 w 458"/>
                <a:gd name="T19" fmla="*/ 90266 h 472"/>
                <a:gd name="T20" fmla="*/ 164810 w 458"/>
                <a:gd name="T21" fmla="*/ 84850 h 472"/>
                <a:gd name="T22" fmla="*/ 164810 w 458"/>
                <a:gd name="T23" fmla="*/ 79795 h 472"/>
                <a:gd name="T24" fmla="*/ 79700 w 458"/>
                <a:gd name="T25" fmla="*/ 84850 h 472"/>
                <a:gd name="T26" fmla="*/ 79700 w 458"/>
                <a:gd name="T27" fmla="*/ 84850 h 472"/>
                <a:gd name="T28" fmla="*/ 79700 w 458"/>
                <a:gd name="T29" fmla="*/ 79795 h 472"/>
                <a:gd name="T30" fmla="*/ 15868 w 458"/>
                <a:gd name="T31" fmla="*/ 15887 h 472"/>
                <a:gd name="T32" fmla="*/ 5410 w 458"/>
                <a:gd name="T33" fmla="*/ 15887 h 472"/>
                <a:gd name="T34" fmla="*/ 5410 w 458"/>
                <a:gd name="T35" fmla="*/ 26719 h 472"/>
                <a:gd name="T36" fmla="*/ 63832 w 458"/>
                <a:gd name="T37" fmla="*/ 84850 h 472"/>
                <a:gd name="T38" fmla="*/ 5410 w 458"/>
                <a:gd name="T39" fmla="*/ 143342 h 472"/>
                <a:gd name="T40" fmla="*/ 5410 w 458"/>
                <a:gd name="T41" fmla="*/ 154174 h 472"/>
                <a:gd name="T42" fmla="*/ 15868 w 458"/>
                <a:gd name="T43" fmla="*/ 154174 h 472"/>
                <a:gd name="T44" fmla="*/ 79700 w 458"/>
                <a:gd name="T45" fmla="*/ 90266 h 472"/>
                <a:gd name="T46" fmla="*/ 79700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rgbClr val="333F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2800ACA-E884-4B86-8C36-CC7D42EA4A99}"/>
              </a:ext>
            </a:extLst>
          </p:cNvPr>
          <p:cNvGrpSpPr/>
          <p:nvPr/>
        </p:nvGrpSpPr>
        <p:grpSpPr>
          <a:xfrm>
            <a:off x="8609837" y="5127879"/>
            <a:ext cx="359726" cy="396978"/>
            <a:chOff x="8609837" y="5127879"/>
            <a:chExt cx="359726" cy="396978"/>
          </a:xfrm>
        </p:grpSpPr>
        <p:sp>
          <p:nvSpPr>
            <p:cNvPr id="218" name="Rectangle 2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D882AB6-928A-4BC2-BEAC-3CCF425147FD}"/>
                </a:ext>
              </a:extLst>
            </p:cNvPr>
            <p:cNvSpPr/>
            <p:nvPr/>
          </p:nvSpPr>
          <p:spPr>
            <a:xfrm>
              <a:off x="8609837" y="5127879"/>
              <a:ext cx="359725" cy="396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02" name="Freeform 1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4CF554D-7EBC-4B56-B0C1-C731BBF21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9838" y="5127879"/>
              <a:ext cx="359725" cy="371238"/>
            </a:xfrm>
            <a:custGeom>
              <a:avLst/>
              <a:gdLst>
                <a:gd name="T0" fmla="*/ 15868 w 458"/>
                <a:gd name="T1" fmla="*/ 84850 h 472"/>
                <a:gd name="T2" fmla="*/ 15868 w 458"/>
                <a:gd name="T3" fmla="*/ 84850 h 472"/>
                <a:gd name="T4" fmla="*/ 90519 w 458"/>
                <a:gd name="T5" fmla="*/ 15887 h 472"/>
                <a:gd name="T6" fmla="*/ 90519 w 458"/>
                <a:gd name="T7" fmla="*/ 5416 h 472"/>
                <a:gd name="T8" fmla="*/ 79700 w 458"/>
                <a:gd name="T9" fmla="*/ 5416 h 472"/>
                <a:gd name="T10" fmla="*/ 5410 w 458"/>
                <a:gd name="T11" fmla="*/ 79795 h 472"/>
                <a:gd name="T12" fmla="*/ 0 w 458"/>
                <a:gd name="T13" fmla="*/ 84850 h 472"/>
                <a:gd name="T14" fmla="*/ 5410 w 458"/>
                <a:gd name="T15" fmla="*/ 90266 h 472"/>
                <a:gd name="T16" fmla="*/ 79700 w 458"/>
                <a:gd name="T17" fmla="*/ 170061 h 472"/>
                <a:gd name="T18" fmla="*/ 90519 w 458"/>
                <a:gd name="T19" fmla="*/ 170061 h 472"/>
                <a:gd name="T20" fmla="*/ 90519 w 458"/>
                <a:gd name="T21" fmla="*/ 159590 h 472"/>
                <a:gd name="T22" fmla="*/ 15868 w 458"/>
                <a:gd name="T23" fmla="*/ 84850 h 472"/>
                <a:gd name="T24" fmla="*/ 106027 w 458"/>
                <a:gd name="T25" fmla="*/ 84850 h 472"/>
                <a:gd name="T26" fmla="*/ 106027 w 458"/>
                <a:gd name="T27" fmla="*/ 84850 h 472"/>
                <a:gd name="T28" fmla="*/ 164810 w 458"/>
                <a:gd name="T29" fmla="*/ 26719 h 472"/>
                <a:gd name="T30" fmla="*/ 164810 w 458"/>
                <a:gd name="T31" fmla="*/ 15887 h 472"/>
                <a:gd name="T32" fmla="*/ 153991 w 458"/>
                <a:gd name="T33" fmla="*/ 15887 h 472"/>
                <a:gd name="T34" fmla="*/ 90519 w 458"/>
                <a:gd name="T35" fmla="*/ 79795 h 472"/>
                <a:gd name="T36" fmla="*/ 85110 w 458"/>
                <a:gd name="T37" fmla="*/ 84850 h 472"/>
                <a:gd name="T38" fmla="*/ 90519 w 458"/>
                <a:gd name="T39" fmla="*/ 90266 h 472"/>
                <a:gd name="T40" fmla="*/ 153991 w 458"/>
                <a:gd name="T41" fmla="*/ 154174 h 472"/>
                <a:gd name="T42" fmla="*/ 164810 w 458"/>
                <a:gd name="T43" fmla="*/ 154174 h 472"/>
                <a:gd name="T44" fmla="*/ 164810 w 458"/>
                <a:gd name="T45" fmla="*/ 143342 h 472"/>
                <a:gd name="T46" fmla="*/ 106027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4" y="235"/>
                  </a:moveTo>
                  <a:lnTo>
                    <a:pt x="44" y="235"/>
                  </a:lnTo>
                  <a:cubicBezTo>
                    <a:pt x="251" y="44"/>
                    <a:pt x="251" y="44"/>
                    <a:pt x="251" y="44"/>
                  </a:cubicBezTo>
                  <a:cubicBezTo>
                    <a:pt x="265" y="30"/>
                    <a:pt x="265" y="15"/>
                    <a:pt x="251" y="15"/>
                  </a:cubicBezTo>
                  <a:cubicBezTo>
                    <a:pt x="251" y="0"/>
                    <a:pt x="236" y="0"/>
                    <a:pt x="221" y="15"/>
                  </a:cubicBezTo>
                  <a:cubicBezTo>
                    <a:pt x="15" y="221"/>
                    <a:pt x="15" y="221"/>
                    <a:pt x="15" y="221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50"/>
                    <a:pt x="0" y="250"/>
                    <a:pt x="15" y="250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36" y="471"/>
                    <a:pt x="251" y="471"/>
                    <a:pt x="251" y="471"/>
                  </a:cubicBezTo>
                  <a:cubicBezTo>
                    <a:pt x="265" y="456"/>
                    <a:pt x="265" y="456"/>
                    <a:pt x="251" y="442"/>
                  </a:cubicBezTo>
                  <a:lnTo>
                    <a:pt x="44" y="235"/>
                  </a:lnTo>
                  <a:close/>
                  <a:moveTo>
                    <a:pt x="294" y="235"/>
                  </a:moveTo>
                  <a:lnTo>
                    <a:pt x="294" y="235"/>
                  </a:lnTo>
                  <a:cubicBezTo>
                    <a:pt x="457" y="74"/>
                    <a:pt x="457" y="74"/>
                    <a:pt x="457" y="74"/>
                  </a:cubicBezTo>
                  <a:cubicBezTo>
                    <a:pt x="457" y="74"/>
                    <a:pt x="457" y="59"/>
                    <a:pt x="457" y="44"/>
                  </a:cubicBezTo>
                  <a:cubicBezTo>
                    <a:pt x="442" y="44"/>
                    <a:pt x="427" y="44"/>
                    <a:pt x="427" y="44"/>
                  </a:cubicBezTo>
                  <a:cubicBezTo>
                    <a:pt x="251" y="221"/>
                    <a:pt x="251" y="221"/>
                    <a:pt x="251" y="221"/>
                  </a:cubicBezTo>
                  <a:cubicBezTo>
                    <a:pt x="251" y="235"/>
                    <a:pt x="236" y="235"/>
                    <a:pt x="236" y="235"/>
                  </a:cubicBezTo>
                  <a:cubicBezTo>
                    <a:pt x="236" y="250"/>
                    <a:pt x="251" y="250"/>
                    <a:pt x="251" y="250"/>
                  </a:cubicBezTo>
                  <a:cubicBezTo>
                    <a:pt x="427" y="427"/>
                    <a:pt x="427" y="427"/>
                    <a:pt x="427" y="427"/>
                  </a:cubicBezTo>
                  <a:cubicBezTo>
                    <a:pt x="427" y="442"/>
                    <a:pt x="442" y="442"/>
                    <a:pt x="457" y="427"/>
                  </a:cubicBezTo>
                  <a:cubicBezTo>
                    <a:pt x="457" y="427"/>
                    <a:pt x="457" y="412"/>
                    <a:pt x="457" y="397"/>
                  </a:cubicBezTo>
                  <a:lnTo>
                    <a:pt x="294" y="235"/>
                  </a:lnTo>
                  <a:close/>
                </a:path>
              </a:pathLst>
            </a:custGeom>
            <a:solidFill>
              <a:srgbClr val="333F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3E2F5F-12D9-4481-BAC2-28BC32BFAAAE}"/>
              </a:ext>
            </a:extLst>
          </p:cNvPr>
          <p:cNvGrpSpPr/>
          <p:nvPr/>
        </p:nvGrpSpPr>
        <p:grpSpPr>
          <a:xfrm>
            <a:off x="7899108" y="1352935"/>
            <a:ext cx="2870310" cy="3260117"/>
            <a:chOff x="363538" y="3013075"/>
            <a:chExt cx="257175" cy="292101"/>
          </a:xfrm>
          <a:solidFill>
            <a:srgbClr val="F34165"/>
          </a:solidFill>
        </p:grpSpPr>
        <p:sp>
          <p:nvSpPr>
            <p:cNvPr id="16" name="Freeform 76">
              <a:extLst>
                <a:ext uri="{FF2B5EF4-FFF2-40B4-BE49-F238E27FC236}">
                  <a16:creationId xmlns:a16="http://schemas.microsoft.com/office/drawing/2014/main" id="{73B354D8-2F2D-4496-AEDB-8D2EF49007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538" y="3068638"/>
              <a:ext cx="257175" cy="2365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0" y="44"/>
                </a:cxn>
                <a:cxn ang="0">
                  <a:pos x="37" y="94"/>
                </a:cxn>
                <a:cxn ang="0">
                  <a:pos x="51" y="87"/>
                </a:cxn>
                <a:cxn ang="0">
                  <a:pos x="66" y="94"/>
                </a:cxn>
                <a:cxn ang="0">
                  <a:pos x="102" y="44"/>
                </a:cxn>
                <a:cxn ang="0">
                  <a:pos x="51" y="15"/>
                </a:cxn>
                <a:cxn ang="0">
                  <a:pos x="22" y="73"/>
                </a:cxn>
                <a:cxn ang="0">
                  <a:pos x="22" y="22"/>
                </a:cxn>
                <a:cxn ang="0">
                  <a:pos x="37" y="22"/>
                </a:cxn>
                <a:cxn ang="0">
                  <a:pos x="22" y="73"/>
                </a:cxn>
              </a:cxnLst>
              <a:rect l="0" t="0" r="r" b="b"/>
              <a:pathLst>
                <a:path w="102" h="94">
                  <a:moveTo>
                    <a:pt x="51" y="15"/>
                  </a:moveTo>
                  <a:cubicBezTo>
                    <a:pt x="13" y="0"/>
                    <a:pt x="0" y="22"/>
                    <a:pt x="0" y="44"/>
                  </a:cubicBezTo>
                  <a:cubicBezTo>
                    <a:pt x="0" y="65"/>
                    <a:pt x="26" y="94"/>
                    <a:pt x="37" y="94"/>
                  </a:cubicBezTo>
                  <a:cubicBezTo>
                    <a:pt x="51" y="94"/>
                    <a:pt x="51" y="87"/>
                    <a:pt x="51" y="87"/>
                  </a:cubicBezTo>
                  <a:cubicBezTo>
                    <a:pt x="51" y="87"/>
                    <a:pt x="51" y="94"/>
                    <a:pt x="66" y="94"/>
                  </a:cubicBezTo>
                  <a:cubicBezTo>
                    <a:pt x="76" y="94"/>
                    <a:pt x="102" y="65"/>
                    <a:pt x="102" y="44"/>
                  </a:cubicBezTo>
                  <a:cubicBezTo>
                    <a:pt x="102" y="22"/>
                    <a:pt x="89" y="0"/>
                    <a:pt x="51" y="15"/>
                  </a:cubicBezTo>
                  <a:close/>
                  <a:moveTo>
                    <a:pt x="22" y="73"/>
                  </a:moveTo>
                  <a:cubicBezTo>
                    <a:pt x="0" y="44"/>
                    <a:pt x="22" y="22"/>
                    <a:pt x="22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22" y="36"/>
                    <a:pt x="22" y="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7" name="Freeform 77">
              <a:extLst>
                <a:ext uri="{FF2B5EF4-FFF2-40B4-BE49-F238E27FC236}">
                  <a16:creationId xmlns:a16="http://schemas.microsoft.com/office/drawing/2014/main" id="{DE692F72-194F-4D3D-988C-3C31312F5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1" y="3013075"/>
              <a:ext cx="73025" cy="73025"/>
            </a:xfrm>
            <a:custGeom>
              <a:avLst/>
              <a:gdLst/>
              <a:ahLst/>
              <a:cxnLst>
                <a:cxn ang="0">
                  <a:pos x="29" y="29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22" y="29"/>
                </a:cxn>
                <a:cxn ang="0">
                  <a:pos x="29" y="29"/>
                </a:cxn>
              </a:cxnLst>
              <a:rect l="0" t="0" r="r" b="b"/>
              <a:pathLst>
                <a:path w="29" h="29">
                  <a:moveTo>
                    <a:pt x="29" y="29"/>
                  </a:moveTo>
                  <a:cubicBezTo>
                    <a:pt x="22" y="15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9"/>
                    <a:pt x="22" y="29"/>
                    <a:pt x="22" y="29"/>
                  </a:cubicBezTo>
                  <a:lnTo>
                    <a:pt x="29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8" name="Freeform 78">
              <a:extLst>
                <a:ext uri="{FF2B5EF4-FFF2-40B4-BE49-F238E27FC236}">
                  <a16:creationId xmlns:a16="http://schemas.microsoft.com/office/drawing/2014/main" id="{6539A694-0241-4E1F-A19D-D78D4446F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6" y="3013075"/>
              <a:ext cx="90488" cy="7302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9"/>
                </a:cxn>
                <a:cxn ang="0">
                  <a:pos x="36" y="0"/>
                </a:cxn>
              </a:cxnLst>
              <a:rect l="0" t="0" r="r" b="b"/>
              <a:pathLst>
                <a:path w="36" h="29">
                  <a:moveTo>
                    <a:pt x="36" y="0"/>
                  </a:moveTo>
                  <a:cubicBezTo>
                    <a:pt x="36" y="0"/>
                    <a:pt x="0" y="0"/>
                    <a:pt x="0" y="29"/>
                  </a:cubicBezTo>
                  <a:cubicBezTo>
                    <a:pt x="0" y="29"/>
                    <a:pt x="36" y="29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439545"/>
      </p:ext>
    </p:extLst>
  </p:cSld>
  <p:clrMapOvr>
    <a:masterClrMapping/>
  </p:clrMapOvr>
  <p:transition spd="slow"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41132BF1-C54E-4A3F-B862-5E5236F1F096}"/>
              </a:ext>
            </a:extLst>
          </p:cNvPr>
          <p:cNvSpPr/>
          <p:nvPr/>
        </p:nvSpPr>
        <p:spPr>
          <a:xfrm>
            <a:off x="6899564" y="2169381"/>
            <a:ext cx="2799845" cy="2884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1900" dirty="0">
                <a:solidFill>
                  <a:srgbClr val="FF0000"/>
                </a:solidFill>
                <a:effectLst/>
                <a:cs typeface="Kohinoor Arabic Medium" panose="00000600000000000000" pitchFamily="2" charset="-78"/>
              </a:rPr>
              <a:t>افرادی که از خودکشی صحبت میکنند به افکار خود عمل نمی کنند و خودکشی بدون هشدار اتفاق می افتد.</a:t>
            </a:r>
          </a:p>
          <a:p>
            <a:pPr algn="just" rtl="1">
              <a:lnSpc>
                <a:spcPct val="120000"/>
              </a:lnSpc>
            </a:pPr>
            <a:r>
              <a:rPr lang="fa-IR" sz="19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(80 درصد خودکشی ها سرنخ و هشدار قطعی داشته اند.)</a:t>
            </a:r>
            <a:endParaRPr lang="fa-IR" sz="1900" dirty="0">
              <a:solidFill>
                <a:srgbClr val="393E46"/>
              </a:solidFill>
              <a:effectLst/>
              <a:cs typeface="Kohinoor Arabic Medium" panose="00000600000000000000" pitchFamily="2" charset="-78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71A9606-DAC5-4C8C-9A32-35F91CE90742}"/>
              </a:ext>
            </a:extLst>
          </p:cNvPr>
          <p:cNvCxnSpPr/>
          <p:nvPr/>
        </p:nvCxnSpPr>
        <p:spPr>
          <a:xfrm flipH="1">
            <a:off x="7509164" y="1967345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D7DA8081-E9C2-43B5-9327-C4327AA7A7D2}"/>
              </a:ext>
            </a:extLst>
          </p:cNvPr>
          <p:cNvSpPr/>
          <p:nvPr/>
        </p:nvSpPr>
        <p:spPr>
          <a:xfrm>
            <a:off x="3720291" y="2169381"/>
            <a:ext cx="2799845" cy="323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1900" dirty="0">
                <a:solidFill>
                  <a:srgbClr val="FF0000"/>
                </a:solidFill>
                <a:effectLst/>
                <a:cs typeface="Kohinoor Arabic Medium" panose="00000600000000000000" pitchFamily="2" charset="-78"/>
              </a:rPr>
              <a:t>شما نمی توانید جلوی خودکشی آنها را بگیرید.</a:t>
            </a:r>
          </a:p>
          <a:p>
            <a:pPr algn="just" rtl="1">
              <a:lnSpc>
                <a:spcPct val="120000"/>
              </a:lnSpc>
            </a:pPr>
            <a:endParaRPr lang="fa-IR" sz="1900" dirty="0">
              <a:solidFill>
                <a:srgbClr val="393E46"/>
              </a:solidFill>
              <a:effectLst/>
              <a:cs typeface="Kohinoor Arabic Medium" panose="00000600000000000000" pitchFamily="2" charset="-78"/>
            </a:endParaRPr>
          </a:p>
          <a:p>
            <a:pPr algn="just" rtl="1">
              <a:lnSpc>
                <a:spcPct val="120000"/>
              </a:lnSpc>
            </a:pPr>
            <a:r>
              <a:rPr lang="fa-IR" sz="19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(اکثریت آنها دیدگاهی دارند به اسم &lt;&lt;با مرگ قمار میکنیم&gt;&gt; و خودکشی فریاد است برای کسی که آنها را نجات دهد)</a:t>
            </a:r>
            <a:endParaRPr lang="fa-IR" sz="1900" dirty="0">
              <a:solidFill>
                <a:srgbClr val="393E46"/>
              </a:solidFill>
              <a:effectLst/>
              <a:cs typeface="Kohinoor Arabic Medium" panose="00000600000000000000" pitchFamily="2" charset="-78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0807531-8D37-4AB8-B76A-D779FF22A759}"/>
              </a:ext>
            </a:extLst>
          </p:cNvPr>
          <p:cNvSpPr/>
          <p:nvPr/>
        </p:nvSpPr>
        <p:spPr>
          <a:xfrm>
            <a:off x="541018" y="2169381"/>
            <a:ext cx="2799845" cy="253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1900" dirty="0">
                <a:solidFill>
                  <a:srgbClr val="FF0000"/>
                </a:solidFill>
                <a:effectLst/>
                <a:cs typeface="Kohinoor Arabic Medium" panose="00000600000000000000" pitchFamily="2" charset="-78"/>
              </a:rPr>
              <a:t>اگر فردی یکبار تمایل به خودکشی داشته برای همیشه این تمایل را دارد.</a:t>
            </a:r>
          </a:p>
          <a:p>
            <a:pPr algn="just" rtl="1">
              <a:lnSpc>
                <a:spcPct val="120000"/>
              </a:lnSpc>
            </a:pPr>
            <a:endParaRPr lang="fa-IR" sz="1900" dirty="0">
              <a:solidFill>
                <a:srgbClr val="393E46"/>
              </a:solidFill>
              <a:cs typeface="Kohinoor Arabic Medium" panose="00000600000000000000" pitchFamily="2" charset="-78"/>
            </a:endParaRPr>
          </a:p>
          <a:p>
            <a:pPr algn="just" rtl="1">
              <a:lnSpc>
                <a:spcPct val="120000"/>
              </a:lnSpc>
            </a:pPr>
            <a:r>
              <a:rPr lang="fa-IR" sz="1900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(اگر حمایت کافی و درمان به موقع باشد- بازگشت به زندگی عادی)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6C48C1D-B368-4596-B1F8-BCF9500EF9E3}"/>
              </a:ext>
            </a:extLst>
          </p:cNvPr>
          <p:cNvCxnSpPr/>
          <p:nvPr/>
        </p:nvCxnSpPr>
        <p:spPr>
          <a:xfrm flipH="1">
            <a:off x="4322619" y="1967345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62F9E10-90A3-4DD9-AA36-D61070C6A076}"/>
              </a:ext>
            </a:extLst>
          </p:cNvPr>
          <p:cNvCxnSpPr/>
          <p:nvPr/>
        </p:nvCxnSpPr>
        <p:spPr>
          <a:xfrm flipH="1">
            <a:off x="1122219" y="1967345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E5965-6F66-41FA-8D6D-5911A2905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35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34234696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15388A-195D-0B64-FC46-BD40BCD79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E64D9D42-7F62-C9FC-012A-9AEB4182839C}"/>
              </a:ext>
            </a:extLst>
          </p:cNvPr>
          <p:cNvSpPr/>
          <p:nvPr/>
        </p:nvSpPr>
        <p:spPr>
          <a:xfrm>
            <a:off x="6899564" y="2169381"/>
            <a:ext cx="2799845" cy="4288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1900" dirty="0">
                <a:solidFill>
                  <a:srgbClr val="FF0000"/>
                </a:solidFill>
                <a:effectLst/>
                <a:cs typeface="Kohinoor Arabic Medium" panose="00000600000000000000" pitchFamily="2" charset="-78"/>
              </a:rPr>
              <a:t>عبور موفق از یک خودکشی به معنی پایان ماجراست و دیگر اتفاق نمیافتد.</a:t>
            </a:r>
          </a:p>
          <a:p>
            <a:pPr algn="just" rtl="1">
              <a:lnSpc>
                <a:spcPct val="120000"/>
              </a:lnSpc>
            </a:pPr>
            <a:endParaRPr lang="fa-IR" sz="1900" dirty="0">
              <a:solidFill>
                <a:srgbClr val="FF0000"/>
              </a:solidFill>
              <a:effectLst/>
              <a:cs typeface="Kohinoor Arabic Medium" panose="00000600000000000000" pitchFamily="2" charset="-78"/>
            </a:endParaRPr>
          </a:p>
          <a:p>
            <a:pPr algn="just" rtl="1">
              <a:lnSpc>
                <a:spcPct val="120000"/>
              </a:lnSpc>
            </a:pPr>
            <a:r>
              <a:rPr lang="fa-IR" sz="19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(اغلب خودکشی ها وتمایلات پس از 3 ماه بهبود میابند ولی اگر به پشت گوش انداخته شود و حمایتها کافی نباشند- بازگشت انرژی برای خودکشی بعدی)</a:t>
            </a:r>
            <a:endParaRPr lang="fa-IR" sz="1900" dirty="0">
              <a:solidFill>
                <a:srgbClr val="393E46"/>
              </a:solidFill>
              <a:effectLst/>
              <a:cs typeface="Kohinoor Arabic Medium" panose="00000600000000000000" pitchFamily="2" charset="-78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620056D-AF7E-AE9F-908C-0006157F29F2}"/>
              </a:ext>
            </a:extLst>
          </p:cNvPr>
          <p:cNvCxnSpPr/>
          <p:nvPr/>
        </p:nvCxnSpPr>
        <p:spPr>
          <a:xfrm flipH="1">
            <a:off x="7509164" y="1967345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BC52A491-8687-E9EF-EEDD-949FA92B23BF}"/>
              </a:ext>
            </a:extLst>
          </p:cNvPr>
          <p:cNvSpPr/>
          <p:nvPr/>
        </p:nvSpPr>
        <p:spPr>
          <a:xfrm>
            <a:off x="3720291" y="2169381"/>
            <a:ext cx="2799845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1900" dirty="0">
                <a:solidFill>
                  <a:srgbClr val="FF0000"/>
                </a:solidFill>
                <a:effectLst/>
                <a:cs typeface="Kohinoor Arabic Medium" panose="00000600000000000000" pitchFamily="2" charset="-78"/>
              </a:rPr>
              <a:t>افراد معمولا با دارو خودکشی میکنند</a:t>
            </a:r>
          </a:p>
          <a:p>
            <a:pPr algn="just" rtl="1">
              <a:lnSpc>
                <a:spcPct val="120000"/>
              </a:lnSpc>
            </a:pPr>
            <a:endParaRPr lang="fa-IR" sz="1900" dirty="0">
              <a:solidFill>
                <a:srgbClr val="393E46"/>
              </a:solidFill>
              <a:effectLst/>
              <a:cs typeface="Kohinoor Arabic Medium" panose="00000600000000000000" pitchFamily="2" charset="-78"/>
            </a:endParaRPr>
          </a:p>
          <a:p>
            <a:pPr algn="just" rtl="1">
              <a:lnSpc>
                <a:spcPct val="120000"/>
              </a:lnSpc>
            </a:pPr>
            <a:r>
              <a:rPr lang="fa-IR" sz="19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(سلاح گرم و حلق آویز)</a:t>
            </a:r>
            <a:endParaRPr lang="fa-IR" sz="1900" dirty="0">
              <a:solidFill>
                <a:srgbClr val="393E46"/>
              </a:solidFill>
              <a:effectLst/>
              <a:cs typeface="Kohinoor Arabic Medium" panose="00000600000000000000" pitchFamily="2" charset="-78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67FA963-0DE1-51A9-C906-84EFBD27366C}"/>
              </a:ext>
            </a:extLst>
          </p:cNvPr>
          <p:cNvSpPr/>
          <p:nvPr/>
        </p:nvSpPr>
        <p:spPr>
          <a:xfrm>
            <a:off x="541018" y="2169381"/>
            <a:ext cx="2799845" cy="2884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1900" dirty="0">
                <a:solidFill>
                  <a:srgbClr val="FF0000"/>
                </a:solidFill>
                <a:effectLst/>
                <a:cs typeface="Kohinoor Arabic Medium" panose="00000600000000000000" pitchFamily="2" charset="-78"/>
              </a:rPr>
              <a:t>خودکشی یک بار اتفاق میافتد و تجربه ی قبلی باعث ترس و جلوگیری اقدام دوباره خواهد شد.</a:t>
            </a:r>
          </a:p>
          <a:p>
            <a:pPr algn="just" rtl="1">
              <a:lnSpc>
                <a:spcPct val="120000"/>
              </a:lnSpc>
            </a:pPr>
            <a:endParaRPr lang="fa-IR" sz="1900" dirty="0">
              <a:solidFill>
                <a:srgbClr val="393E46"/>
              </a:solidFill>
              <a:cs typeface="Kohinoor Arabic Medium" panose="00000600000000000000" pitchFamily="2" charset="-78"/>
            </a:endParaRPr>
          </a:p>
          <a:p>
            <a:pPr algn="just" rtl="1">
              <a:lnSpc>
                <a:spcPct val="120000"/>
              </a:lnSpc>
            </a:pPr>
            <a:r>
              <a:rPr lang="fa-IR" sz="1900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(50 تا 80 درصد افراد بعد از اولین بار اقدام مجدد داشته اند)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506EFFB-DE7A-8326-787F-9A328D352A17}"/>
              </a:ext>
            </a:extLst>
          </p:cNvPr>
          <p:cNvCxnSpPr/>
          <p:nvPr/>
        </p:nvCxnSpPr>
        <p:spPr>
          <a:xfrm flipH="1">
            <a:off x="4322619" y="1967345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1078A5C-C624-0B9D-6E0A-3FA2F0C824A9}"/>
              </a:ext>
            </a:extLst>
          </p:cNvPr>
          <p:cNvCxnSpPr/>
          <p:nvPr/>
        </p:nvCxnSpPr>
        <p:spPr>
          <a:xfrm flipH="1">
            <a:off x="1122219" y="1967345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DC052-B117-EB8E-4E6B-B0EDDA7BF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36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9437041"/>
      </p:ext>
    </p:extLst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BBC7B4C-2131-465E-B4A9-4A2607362BB1}"/>
              </a:ext>
            </a:extLst>
          </p:cNvPr>
          <p:cNvGrpSpPr/>
          <p:nvPr/>
        </p:nvGrpSpPr>
        <p:grpSpPr>
          <a:xfrm>
            <a:off x="619737" y="477981"/>
            <a:ext cx="11128918" cy="5902037"/>
            <a:chOff x="-4" y="159657"/>
            <a:chExt cx="13287391" cy="6698344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E32D2C76-5477-445C-BCCD-A294C5CEFB3C}"/>
                </a:ext>
              </a:extLst>
            </p:cNvPr>
            <p:cNvSpPr/>
            <p:nvPr/>
          </p:nvSpPr>
          <p:spPr>
            <a:xfrm>
              <a:off x="6863021" y="159658"/>
              <a:ext cx="6424366" cy="669834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4" name="KLSJD">
              <a:extLst>
                <a:ext uri="{FF2B5EF4-FFF2-40B4-BE49-F238E27FC236}">
                  <a16:creationId xmlns:a16="http://schemas.microsoft.com/office/drawing/2014/main" id="{CBB494E4-755C-42A1-B0D8-D3BC6A92AF2F}"/>
                </a:ext>
              </a:extLst>
            </p:cNvPr>
            <p:cNvSpPr/>
            <p:nvPr/>
          </p:nvSpPr>
          <p:spPr>
            <a:xfrm flipH="1">
              <a:off x="-4" y="159657"/>
              <a:ext cx="7826177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326E960-163A-49FE-A6AE-01A122C8C006}"/>
              </a:ext>
            </a:extLst>
          </p:cNvPr>
          <p:cNvSpPr/>
          <p:nvPr/>
        </p:nvSpPr>
        <p:spPr>
          <a:xfrm>
            <a:off x="1056964" y="1221370"/>
            <a:ext cx="56803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latinLnBrk="1">
              <a:defRPr/>
            </a:pPr>
            <a:r>
              <a:rPr lang="fa-IR" altLang="ko-KR" sz="8800" dirty="0">
                <a:solidFill>
                  <a:srgbClr val="F34165"/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با تشکر از توجه شما</a:t>
            </a:r>
            <a:endParaRPr lang="ko-KR" altLang="en-US" sz="8800" dirty="0">
              <a:solidFill>
                <a:srgbClr val="F34165"/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052B096B-56DD-406D-9E99-FB4E04E34A76}"/>
              </a:ext>
            </a:extLst>
          </p:cNvPr>
          <p:cNvSpPr/>
          <p:nvPr/>
        </p:nvSpPr>
        <p:spPr>
          <a:xfrm>
            <a:off x="1602913" y="4498758"/>
            <a:ext cx="4588498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latin typeface="Shabnam Thin" panose="020B0603030804020204" pitchFamily="34" charset="-78"/>
                <a:cs typeface="Shabnam Thin" panose="020B0603030804020204" pitchFamily="34" charset="-78"/>
              </a:rPr>
              <a:t>منبع : اصول روان پرستاری تاونسند</a:t>
            </a:r>
          </a:p>
          <a:p>
            <a:pPr algn="ctr" rtl="1">
              <a:lnSpc>
                <a:spcPct val="150000"/>
              </a:lnSpc>
            </a:pPr>
            <a:r>
              <a:rPr lang="fa-IR" dirty="0">
                <a:latin typeface="Shabnam Thin" panose="020B0603030804020204" pitchFamily="34" charset="-78"/>
                <a:cs typeface="Shabnam Thin" panose="020B0603030804020204" pitchFamily="34" charset="-78"/>
              </a:rPr>
              <a:t>مترجم : رضا بیدختی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00045F-C113-4F85-B4D5-B3AF45D849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9" r="30534"/>
          <a:stretch/>
        </p:blipFill>
        <p:spPr>
          <a:xfrm>
            <a:off x="6913846" y="477980"/>
            <a:ext cx="4834809" cy="59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71185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F9ADA0A-6FCE-4E8D-B5E1-A607634B117E}"/>
              </a:ext>
            </a:extLst>
          </p:cNvPr>
          <p:cNvSpPr/>
          <p:nvPr/>
        </p:nvSpPr>
        <p:spPr>
          <a:xfrm>
            <a:off x="6061876" y="1026033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تاریخچه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B783F1D-470C-4D8B-A4D1-7FC4E34C706E}"/>
              </a:ext>
            </a:extLst>
          </p:cNvPr>
          <p:cNvSpPr/>
          <p:nvPr/>
        </p:nvSpPr>
        <p:spPr>
          <a:xfrm>
            <a:off x="787352" y="2169381"/>
            <a:ext cx="8912058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*در اکثر ادیان خودکشی عملی حرام است .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*در یونان باستان خودکشی عملی غیرمنطقی بوده که در بیشتر موارد با بیماری های روان در ارتباط بوده و باعث محرومیت از حضور در اجتماع بوده .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*در قرون وسطی یک اقدام خودخواهانه و جنایت کارانه بوده . محرومیت از دفن در قبرستان ها.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*از قرن 18 . شروع به عادی سازی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*از قرن 20 در کشور ایرلند جرم زدایی شد.</a:t>
            </a:r>
          </a:p>
          <a:p>
            <a:pPr algn="just" rtl="1">
              <a:lnSpc>
                <a:spcPct val="120000"/>
              </a:lnSpc>
            </a:pPr>
            <a:endParaRPr lang="fa-IR" sz="2000" dirty="0">
              <a:solidFill>
                <a:srgbClr val="393E46"/>
              </a:solidFill>
              <a:effectLst/>
              <a:cs typeface="Kohinoor Arabic Medium" panose="00000600000000000000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245CD2-5853-456C-A1E1-42FBAC3FEF59}"/>
              </a:ext>
            </a:extLst>
          </p:cNvPr>
          <p:cNvCxnSpPr/>
          <p:nvPr/>
        </p:nvCxnSpPr>
        <p:spPr>
          <a:xfrm flipH="1">
            <a:off x="7509164" y="1967345"/>
            <a:ext cx="207941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6E3837-86D0-4B12-9637-8B03DB291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4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39394579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Placeholder 80">
            <a:extLst>
              <a:ext uri="{FF2B5EF4-FFF2-40B4-BE49-F238E27FC236}">
                <a16:creationId xmlns:a16="http://schemas.microsoft.com/office/drawing/2014/main" id="{39C96D0D-F237-453F-92B3-CD8029DD99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" r="10"/>
          <a:stretch>
            <a:fillRect/>
          </a:stretch>
        </p:blipFill>
        <p:spPr>
          <a:xfrm>
            <a:off x="633413" y="2093913"/>
            <a:ext cx="5656262" cy="377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F9ADA0A-6FCE-4E8D-B5E1-A607634B117E}"/>
              </a:ext>
            </a:extLst>
          </p:cNvPr>
          <p:cNvSpPr/>
          <p:nvPr/>
        </p:nvSpPr>
        <p:spPr>
          <a:xfrm>
            <a:off x="4214836" y="702911"/>
            <a:ext cx="2414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اپیدمیولوژی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8" name="KLJSD">
            <a:extLst>
              <a:ext uri="{FF2B5EF4-FFF2-40B4-BE49-F238E27FC236}">
                <a16:creationId xmlns:a16="http://schemas.microsoft.com/office/drawing/2014/main" id="{A396C480-C5C1-49AB-B855-57EF6A6EDC8C}"/>
              </a:ext>
            </a:extLst>
          </p:cNvPr>
          <p:cNvSpPr/>
          <p:nvPr/>
        </p:nvSpPr>
        <p:spPr>
          <a:xfrm flipH="1">
            <a:off x="5579256" y="2701995"/>
            <a:ext cx="475319" cy="475319"/>
          </a:xfrm>
          <a:prstGeom prst="roundRect">
            <a:avLst>
              <a:gd name="adj" fmla="val 17667"/>
            </a:avLst>
          </a:prstGeom>
          <a:solidFill>
            <a:srgbClr val="F34165"/>
          </a:solidFill>
          <a:ln w="19050">
            <a:solidFill>
              <a:srgbClr val="333F50"/>
            </a:solidFill>
          </a:ln>
          <a:effectLst>
            <a:outerShdw blurRad="152400" dist="38100" dir="5400000" algn="t" rotWithShape="0">
              <a:srgbClr val="F34165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/>
            <a:r>
              <a:rPr lang="fa-IR" altLang="ko-KR" sz="2400" dirty="0">
                <a:solidFill>
                  <a:prstClr val="white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01</a:t>
            </a:r>
            <a:endParaRPr lang="ko-KR" altLang="en-US" sz="2400" dirty="0">
              <a:solidFill>
                <a:prstClr val="white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9" name="KLJSD">
            <a:extLst>
              <a:ext uri="{FF2B5EF4-FFF2-40B4-BE49-F238E27FC236}">
                <a16:creationId xmlns:a16="http://schemas.microsoft.com/office/drawing/2014/main" id="{E78701FD-5903-4391-9B03-FCF55BB241A0}"/>
              </a:ext>
            </a:extLst>
          </p:cNvPr>
          <p:cNvSpPr/>
          <p:nvPr/>
        </p:nvSpPr>
        <p:spPr>
          <a:xfrm flipH="1">
            <a:off x="5579256" y="3792730"/>
            <a:ext cx="475319" cy="475319"/>
          </a:xfrm>
          <a:prstGeom prst="roundRect">
            <a:avLst>
              <a:gd name="adj" fmla="val 17667"/>
            </a:avLst>
          </a:prstGeom>
          <a:solidFill>
            <a:srgbClr val="F34165"/>
          </a:solidFill>
          <a:ln w="19050">
            <a:solidFill>
              <a:srgbClr val="333F50"/>
            </a:solidFill>
          </a:ln>
          <a:effectLst>
            <a:outerShdw blurRad="152400" dist="38100" dir="5400000" algn="t" rotWithShape="0">
              <a:srgbClr val="F34165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/>
            <a:r>
              <a:rPr lang="fa-IR" altLang="ko-KR" sz="2400" dirty="0">
                <a:solidFill>
                  <a:prstClr val="white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02</a:t>
            </a:r>
            <a:endParaRPr lang="ko-KR" altLang="en-US" sz="2400" dirty="0">
              <a:solidFill>
                <a:prstClr val="white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0" name="KLJSD">
            <a:extLst>
              <a:ext uri="{FF2B5EF4-FFF2-40B4-BE49-F238E27FC236}">
                <a16:creationId xmlns:a16="http://schemas.microsoft.com/office/drawing/2014/main" id="{CCD66F94-9641-4089-AAA4-9214712C2459}"/>
              </a:ext>
            </a:extLst>
          </p:cNvPr>
          <p:cNvSpPr/>
          <p:nvPr/>
        </p:nvSpPr>
        <p:spPr>
          <a:xfrm flipH="1">
            <a:off x="5579256" y="4883465"/>
            <a:ext cx="475319" cy="475319"/>
          </a:xfrm>
          <a:prstGeom prst="roundRect">
            <a:avLst>
              <a:gd name="adj" fmla="val 17667"/>
            </a:avLst>
          </a:prstGeom>
          <a:solidFill>
            <a:srgbClr val="F34165"/>
          </a:solidFill>
          <a:ln w="19050">
            <a:solidFill>
              <a:srgbClr val="333F50"/>
            </a:solidFill>
          </a:ln>
          <a:effectLst>
            <a:outerShdw blurRad="152400" dist="38100" dir="5400000" algn="t" rotWithShape="0">
              <a:srgbClr val="F34165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/>
            <a:r>
              <a:rPr lang="fa-IR" altLang="ko-KR" sz="2400" dirty="0">
                <a:solidFill>
                  <a:prstClr val="white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03</a:t>
            </a:r>
            <a:endParaRPr lang="ko-KR" altLang="en-US" sz="2400" dirty="0">
              <a:solidFill>
                <a:prstClr val="white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F20D7F4-45E6-4A16-A807-5C71EA0497D4}"/>
              </a:ext>
            </a:extLst>
          </p:cNvPr>
          <p:cNvCxnSpPr>
            <a:cxnSpLocks/>
            <a:stCxn id="20" idx="1"/>
            <a:endCxn id="48" idx="1"/>
          </p:cNvCxnSpPr>
          <p:nvPr/>
        </p:nvCxnSpPr>
        <p:spPr>
          <a:xfrm flipH="1">
            <a:off x="6054575" y="2939654"/>
            <a:ext cx="868738" cy="1"/>
          </a:xfrm>
          <a:prstGeom prst="line">
            <a:avLst/>
          </a:prstGeom>
          <a:ln w="15875">
            <a:solidFill>
              <a:srgbClr val="333F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E47FBBA-FA65-4BBB-BD7C-C92C04A13A7F}"/>
              </a:ext>
            </a:extLst>
          </p:cNvPr>
          <p:cNvCxnSpPr>
            <a:cxnSpLocks/>
            <a:stCxn id="67" idx="1"/>
            <a:endCxn id="49" idx="1"/>
          </p:cNvCxnSpPr>
          <p:nvPr/>
        </p:nvCxnSpPr>
        <p:spPr>
          <a:xfrm flipH="1">
            <a:off x="6054575" y="3911209"/>
            <a:ext cx="868738" cy="119181"/>
          </a:xfrm>
          <a:prstGeom prst="line">
            <a:avLst/>
          </a:prstGeom>
          <a:ln w="15875">
            <a:solidFill>
              <a:srgbClr val="333F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BFD8D88-BF07-4CFB-8F25-6C35E5C380D8}"/>
              </a:ext>
            </a:extLst>
          </p:cNvPr>
          <p:cNvCxnSpPr>
            <a:cxnSpLocks/>
            <a:stCxn id="73" idx="1"/>
            <a:endCxn id="50" idx="1"/>
          </p:cNvCxnSpPr>
          <p:nvPr/>
        </p:nvCxnSpPr>
        <p:spPr>
          <a:xfrm flipH="1">
            <a:off x="6054575" y="5001943"/>
            <a:ext cx="868738" cy="119182"/>
          </a:xfrm>
          <a:prstGeom prst="line">
            <a:avLst/>
          </a:prstGeom>
          <a:ln w="15875">
            <a:solidFill>
              <a:srgbClr val="333F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F608CD9-39F9-4412-BA25-6F8D82E00926}"/>
              </a:ext>
            </a:extLst>
          </p:cNvPr>
          <p:cNvSpPr/>
          <p:nvPr/>
        </p:nvSpPr>
        <p:spPr>
          <a:xfrm>
            <a:off x="6923313" y="2650213"/>
            <a:ext cx="3091543" cy="578882"/>
          </a:xfrm>
          <a:prstGeom prst="roundRect">
            <a:avLst/>
          </a:prstGeom>
          <a:ln w="3175">
            <a:solidFill>
              <a:srgbClr val="333F5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14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دهمین علت مرگ در جامعه</a:t>
            </a:r>
          </a:p>
          <a:p>
            <a:pPr algn="ctr" rtl="1"/>
            <a:r>
              <a:rPr lang="fa-IR" sz="14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و دومین علت مرگ جوانها </a:t>
            </a:r>
            <a:endParaRPr lang="fa-IR" sz="1400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C548736-80F6-4F37-8B29-20D229327E3E}"/>
              </a:ext>
            </a:extLst>
          </p:cNvPr>
          <p:cNvSpPr/>
          <p:nvPr/>
        </p:nvSpPr>
        <p:spPr>
          <a:xfrm>
            <a:off x="6923313" y="3740949"/>
            <a:ext cx="3091543" cy="340519"/>
          </a:xfrm>
          <a:prstGeom prst="roundRect">
            <a:avLst/>
          </a:prstGeom>
          <a:ln w="3175">
            <a:solidFill>
              <a:srgbClr val="333F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14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بیشترین آمار در 45 تا 64 ساله ها</a:t>
            </a:r>
            <a:endParaRPr lang="fa-IR" sz="1400" dirty="0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3F3200C-A180-45BE-BEB8-3EF2CC7F0453}"/>
              </a:ext>
            </a:extLst>
          </p:cNvPr>
          <p:cNvSpPr/>
          <p:nvPr/>
        </p:nvSpPr>
        <p:spPr>
          <a:xfrm>
            <a:off x="6923313" y="4831683"/>
            <a:ext cx="3091543" cy="340519"/>
          </a:xfrm>
          <a:prstGeom prst="roundRect">
            <a:avLst/>
          </a:prstGeom>
          <a:ln w="3175">
            <a:solidFill>
              <a:srgbClr val="333F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14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رایج ترین روش سلاح گرم</a:t>
            </a:r>
            <a:endParaRPr lang="fa-IR" sz="14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B6F56DA-4639-44DD-9772-8F6F6BABB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5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8006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20" grpId="0" animBg="1"/>
      <p:bldP spid="67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F9ADA0A-6FCE-4E8D-B5E1-A607634B117E}"/>
              </a:ext>
            </a:extLst>
          </p:cNvPr>
          <p:cNvSpPr/>
          <p:nvPr/>
        </p:nvSpPr>
        <p:spPr>
          <a:xfrm>
            <a:off x="2435561" y="887156"/>
            <a:ext cx="5615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تیتر مورد نظر خود را وارد کنید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B058D1C1-2CB9-4413-992D-328955F625BF}"/>
              </a:ext>
            </a:extLst>
          </p:cNvPr>
          <p:cNvSpPr>
            <a:spLocks/>
          </p:cNvSpPr>
          <p:nvPr/>
        </p:nvSpPr>
        <p:spPr bwMode="auto">
          <a:xfrm>
            <a:off x="5243382" y="2976254"/>
            <a:ext cx="2209193" cy="1100258"/>
          </a:xfrm>
          <a:custGeom>
            <a:avLst/>
            <a:gdLst>
              <a:gd name="T0" fmla="*/ 864 w 969"/>
              <a:gd name="T1" fmla="*/ 0 h 482"/>
              <a:gd name="T2" fmla="*/ 485 w 969"/>
              <a:gd name="T3" fmla="*/ 376 h 482"/>
              <a:gd name="T4" fmla="*/ 105 w 969"/>
              <a:gd name="T5" fmla="*/ 0 h 482"/>
              <a:gd name="T6" fmla="*/ 0 w 969"/>
              <a:gd name="T7" fmla="*/ 0 h 482"/>
              <a:gd name="T8" fmla="*/ 485 w 969"/>
              <a:gd name="T9" fmla="*/ 482 h 482"/>
              <a:gd name="T10" fmla="*/ 969 w 969"/>
              <a:gd name="T11" fmla="*/ 0 h 482"/>
              <a:gd name="T12" fmla="*/ 864 w 969"/>
              <a:gd name="T13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9" h="482">
                <a:moveTo>
                  <a:pt x="864" y="0"/>
                </a:moveTo>
                <a:cubicBezTo>
                  <a:pt x="862" y="208"/>
                  <a:pt x="693" y="376"/>
                  <a:pt x="485" y="376"/>
                </a:cubicBezTo>
                <a:cubicBezTo>
                  <a:pt x="276" y="376"/>
                  <a:pt x="107" y="208"/>
                  <a:pt x="10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266"/>
                  <a:pt x="218" y="482"/>
                  <a:pt x="485" y="482"/>
                </a:cubicBezTo>
                <a:cubicBezTo>
                  <a:pt x="751" y="482"/>
                  <a:pt x="968" y="266"/>
                  <a:pt x="969" y="0"/>
                </a:cubicBezTo>
                <a:lnTo>
                  <a:pt x="864" y="0"/>
                </a:lnTo>
                <a:close/>
              </a:path>
            </a:pathLst>
          </a:custGeom>
          <a:solidFill>
            <a:srgbClr val="F3416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56118AC-ACAE-462E-BD51-0A2D6FCDC599}"/>
              </a:ext>
            </a:extLst>
          </p:cNvPr>
          <p:cNvGrpSpPr/>
          <p:nvPr/>
        </p:nvGrpSpPr>
        <p:grpSpPr>
          <a:xfrm>
            <a:off x="6127638" y="3535584"/>
            <a:ext cx="440682" cy="1118579"/>
            <a:chOff x="7072093" y="4243568"/>
            <a:chExt cx="489633" cy="124283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AFF9563-94C7-41DE-BC3A-6A11019BD05F}"/>
                </a:ext>
              </a:extLst>
            </p:cNvPr>
            <p:cNvGrpSpPr/>
            <p:nvPr/>
          </p:nvGrpSpPr>
          <p:grpSpPr>
            <a:xfrm>
              <a:off x="7072093" y="4996767"/>
              <a:ext cx="489633" cy="489633"/>
              <a:chOff x="6392163" y="4971009"/>
              <a:chExt cx="489633" cy="489633"/>
            </a:xfrm>
          </p:grpSpPr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A5CEBEE6-3666-492C-8AEC-8C61F5DA07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92163" y="4971009"/>
                <a:ext cx="489633" cy="489633"/>
              </a:xfrm>
              <a:custGeom>
                <a:avLst/>
                <a:gdLst>
                  <a:gd name="T0" fmla="*/ 96 w 193"/>
                  <a:gd name="T1" fmla="*/ 161 h 193"/>
                  <a:gd name="T2" fmla="*/ 32 w 193"/>
                  <a:gd name="T3" fmla="*/ 97 h 193"/>
                  <a:gd name="T4" fmla="*/ 96 w 193"/>
                  <a:gd name="T5" fmla="*/ 32 h 193"/>
                  <a:gd name="T6" fmla="*/ 161 w 193"/>
                  <a:gd name="T7" fmla="*/ 97 h 193"/>
                  <a:gd name="T8" fmla="*/ 96 w 193"/>
                  <a:gd name="T9" fmla="*/ 161 h 193"/>
                  <a:gd name="T10" fmla="*/ 96 w 193"/>
                  <a:gd name="T11" fmla="*/ 0 h 193"/>
                  <a:gd name="T12" fmla="*/ 0 w 193"/>
                  <a:gd name="T13" fmla="*/ 97 h 193"/>
                  <a:gd name="T14" fmla="*/ 96 w 193"/>
                  <a:gd name="T15" fmla="*/ 193 h 193"/>
                  <a:gd name="T16" fmla="*/ 193 w 193"/>
                  <a:gd name="T17" fmla="*/ 97 h 193"/>
                  <a:gd name="T18" fmla="*/ 96 w 193"/>
                  <a:gd name="T1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193">
                    <a:moveTo>
                      <a:pt x="96" y="161"/>
                    </a:moveTo>
                    <a:cubicBezTo>
                      <a:pt x="61" y="161"/>
                      <a:pt x="32" y="132"/>
                      <a:pt x="32" y="97"/>
                    </a:cubicBezTo>
                    <a:cubicBezTo>
                      <a:pt x="32" y="61"/>
                      <a:pt x="61" y="32"/>
                      <a:pt x="96" y="32"/>
                    </a:cubicBezTo>
                    <a:cubicBezTo>
                      <a:pt x="132" y="32"/>
                      <a:pt x="161" y="61"/>
                      <a:pt x="161" y="97"/>
                    </a:cubicBezTo>
                    <a:cubicBezTo>
                      <a:pt x="161" y="132"/>
                      <a:pt x="132" y="161"/>
                      <a:pt x="96" y="161"/>
                    </a:cubicBezTo>
                    <a:moveTo>
                      <a:pt x="96" y="0"/>
                    </a:moveTo>
                    <a:cubicBezTo>
                      <a:pt x="43" y="0"/>
                      <a:pt x="0" y="43"/>
                      <a:pt x="0" y="97"/>
                    </a:cubicBezTo>
                    <a:cubicBezTo>
                      <a:pt x="0" y="150"/>
                      <a:pt x="43" y="193"/>
                      <a:pt x="96" y="193"/>
                    </a:cubicBezTo>
                    <a:cubicBezTo>
                      <a:pt x="150" y="193"/>
                      <a:pt x="193" y="150"/>
                      <a:pt x="193" y="97"/>
                    </a:cubicBezTo>
                    <a:cubicBezTo>
                      <a:pt x="193" y="43"/>
                      <a:pt x="150" y="0"/>
                      <a:pt x="96" y="0"/>
                    </a:cubicBezTo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7">
                <a:extLst>
                  <a:ext uri="{FF2B5EF4-FFF2-40B4-BE49-F238E27FC236}">
                    <a16:creationId xmlns:a16="http://schemas.microsoft.com/office/drawing/2014/main" id="{023B9FFA-7313-4203-8E47-FB79A64B8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3590" y="5052436"/>
                <a:ext cx="326779" cy="327850"/>
              </a:xfrm>
              <a:prstGeom prst="ellipse">
                <a:avLst/>
              </a:prstGeom>
              <a:solidFill>
                <a:srgbClr val="F3416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1">
                <a:extLst>
                  <a:ext uri="{FF2B5EF4-FFF2-40B4-BE49-F238E27FC236}">
                    <a16:creationId xmlns:a16="http://schemas.microsoft.com/office/drawing/2014/main" id="{3839266A-40E1-46FD-BBD1-3E7D5A01F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4303" y="5123149"/>
                <a:ext cx="185354" cy="18535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" name="Rectangle 8">
              <a:extLst>
                <a:ext uri="{FF2B5EF4-FFF2-40B4-BE49-F238E27FC236}">
                  <a16:creationId xmlns:a16="http://schemas.microsoft.com/office/drawing/2014/main" id="{E0EC5902-A042-4A65-A2E1-1ADC4CAD1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304" y="4243568"/>
              <a:ext cx="93213" cy="845340"/>
            </a:xfrm>
            <a:prstGeom prst="rect">
              <a:avLst/>
            </a:prstGeom>
            <a:solidFill>
              <a:srgbClr val="F3416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E28D3C-8128-4CE7-B571-80F9A282E2EC}"/>
              </a:ext>
            </a:extLst>
          </p:cNvPr>
          <p:cNvGrpSpPr/>
          <p:nvPr/>
        </p:nvGrpSpPr>
        <p:grpSpPr>
          <a:xfrm>
            <a:off x="5482168" y="2110320"/>
            <a:ext cx="1728011" cy="1730905"/>
            <a:chOff x="6353180" y="2685743"/>
            <a:chExt cx="1919960" cy="1923175"/>
          </a:xfrm>
        </p:grpSpPr>
        <p:sp>
          <p:nvSpPr>
            <p:cNvPr id="43" name="Oval 9">
              <a:extLst>
                <a:ext uri="{FF2B5EF4-FFF2-40B4-BE49-F238E27FC236}">
                  <a16:creationId xmlns:a16="http://schemas.microsoft.com/office/drawing/2014/main" id="{9F284800-BBEF-4617-92E7-43455D44C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3180" y="2685743"/>
              <a:ext cx="1919960" cy="1923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10">
              <a:extLst>
                <a:ext uri="{FF2B5EF4-FFF2-40B4-BE49-F238E27FC236}">
                  <a16:creationId xmlns:a16="http://schemas.microsoft.com/office/drawing/2014/main" id="{7CFFA449-E1A3-42BF-9DBD-049C2F42B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8893" y="2739313"/>
              <a:ext cx="1810676" cy="18160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5" name="Freeform 12">
            <a:extLst>
              <a:ext uri="{FF2B5EF4-FFF2-40B4-BE49-F238E27FC236}">
                <a16:creationId xmlns:a16="http://schemas.microsoft.com/office/drawing/2014/main" id="{6124190D-03CC-4F20-B79B-6419CF708998}"/>
              </a:ext>
            </a:extLst>
          </p:cNvPr>
          <p:cNvSpPr>
            <a:spLocks/>
          </p:cNvSpPr>
          <p:nvPr/>
        </p:nvSpPr>
        <p:spPr bwMode="auto">
          <a:xfrm>
            <a:off x="831747" y="2976254"/>
            <a:ext cx="2209193" cy="1100258"/>
          </a:xfrm>
          <a:custGeom>
            <a:avLst/>
            <a:gdLst>
              <a:gd name="T0" fmla="*/ 864 w 969"/>
              <a:gd name="T1" fmla="*/ 0 h 482"/>
              <a:gd name="T2" fmla="*/ 485 w 969"/>
              <a:gd name="T3" fmla="*/ 376 h 482"/>
              <a:gd name="T4" fmla="*/ 106 w 969"/>
              <a:gd name="T5" fmla="*/ 0 h 482"/>
              <a:gd name="T6" fmla="*/ 0 w 969"/>
              <a:gd name="T7" fmla="*/ 0 h 482"/>
              <a:gd name="T8" fmla="*/ 485 w 969"/>
              <a:gd name="T9" fmla="*/ 482 h 482"/>
              <a:gd name="T10" fmla="*/ 969 w 969"/>
              <a:gd name="T11" fmla="*/ 0 h 482"/>
              <a:gd name="T12" fmla="*/ 864 w 969"/>
              <a:gd name="T13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9" h="482">
                <a:moveTo>
                  <a:pt x="864" y="0"/>
                </a:moveTo>
                <a:cubicBezTo>
                  <a:pt x="862" y="208"/>
                  <a:pt x="693" y="376"/>
                  <a:pt x="485" y="376"/>
                </a:cubicBezTo>
                <a:cubicBezTo>
                  <a:pt x="276" y="376"/>
                  <a:pt x="107" y="208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266"/>
                  <a:pt x="218" y="482"/>
                  <a:pt x="485" y="482"/>
                </a:cubicBezTo>
                <a:cubicBezTo>
                  <a:pt x="751" y="482"/>
                  <a:pt x="968" y="266"/>
                  <a:pt x="969" y="0"/>
                </a:cubicBezTo>
                <a:lnTo>
                  <a:pt x="864" y="0"/>
                </a:lnTo>
                <a:close/>
              </a:path>
            </a:pathLst>
          </a:custGeom>
          <a:solidFill>
            <a:srgbClr val="F3416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4D8480-3919-4FE5-8130-B99411EB0A4B}"/>
              </a:ext>
            </a:extLst>
          </p:cNvPr>
          <p:cNvGrpSpPr/>
          <p:nvPr/>
        </p:nvGrpSpPr>
        <p:grpSpPr>
          <a:xfrm>
            <a:off x="1716003" y="3535584"/>
            <a:ext cx="442611" cy="1118579"/>
            <a:chOff x="2170411" y="4243568"/>
            <a:chExt cx="491776" cy="124283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F64B042-1358-44C2-BC0C-D2CCD2984529}"/>
                </a:ext>
              </a:extLst>
            </p:cNvPr>
            <p:cNvGrpSpPr/>
            <p:nvPr/>
          </p:nvGrpSpPr>
          <p:grpSpPr>
            <a:xfrm>
              <a:off x="2170411" y="4996767"/>
              <a:ext cx="491776" cy="489633"/>
              <a:chOff x="1490481" y="4971009"/>
              <a:chExt cx="491776" cy="489633"/>
            </a:xfrm>
          </p:grpSpPr>
          <p:sp>
            <p:nvSpPr>
              <p:cNvPr id="49" name="Freeform 13">
                <a:extLst>
                  <a:ext uri="{FF2B5EF4-FFF2-40B4-BE49-F238E27FC236}">
                    <a16:creationId xmlns:a16="http://schemas.microsoft.com/office/drawing/2014/main" id="{622A0C58-5EDD-452F-9CB2-8318BAE9A0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0481" y="4971009"/>
                <a:ext cx="491776" cy="489633"/>
              </a:xfrm>
              <a:custGeom>
                <a:avLst/>
                <a:gdLst>
                  <a:gd name="T0" fmla="*/ 97 w 194"/>
                  <a:gd name="T1" fmla="*/ 161 h 193"/>
                  <a:gd name="T2" fmla="*/ 32 w 194"/>
                  <a:gd name="T3" fmla="*/ 97 h 193"/>
                  <a:gd name="T4" fmla="*/ 97 w 194"/>
                  <a:gd name="T5" fmla="*/ 32 h 193"/>
                  <a:gd name="T6" fmla="*/ 161 w 194"/>
                  <a:gd name="T7" fmla="*/ 97 h 193"/>
                  <a:gd name="T8" fmla="*/ 97 w 194"/>
                  <a:gd name="T9" fmla="*/ 161 h 193"/>
                  <a:gd name="T10" fmla="*/ 97 w 194"/>
                  <a:gd name="T11" fmla="*/ 0 h 193"/>
                  <a:gd name="T12" fmla="*/ 0 w 194"/>
                  <a:gd name="T13" fmla="*/ 97 h 193"/>
                  <a:gd name="T14" fmla="*/ 97 w 194"/>
                  <a:gd name="T15" fmla="*/ 193 h 193"/>
                  <a:gd name="T16" fmla="*/ 194 w 194"/>
                  <a:gd name="T17" fmla="*/ 97 h 193"/>
                  <a:gd name="T18" fmla="*/ 97 w 194"/>
                  <a:gd name="T1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4" h="193">
                    <a:moveTo>
                      <a:pt x="97" y="161"/>
                    </a:moveTo>
                    <a:cubicBezTo>
                      <a:pt x="61" y="161"/>
                      <a:pt x="32" y="132"/>
                      <a:pt x="32" y="97"/>
                    </a:cubicBezTo>
                    <a:cubicBezTo>
                      <a:pt x="32" y="61"/>
                      <a:pt x="61" y="32"/>
                      <a:pt x="97" y="32"/>
                    </a:cubicBezTo>
                    <a:cubicBezTo>
                      <a:pt x="132" y="32"/>
                      <a:pt x="161" y="61"/>
                      <a:pt x="161" y="97"/>
                    </a:cubicBezTo>
                    <a:cubicBezTo>
                      <a:pt x="161" y="132"/>
                      <a:pt x="132" y="161"/>
                      <a:pt x="97" y="161"/>
                    </a:cubicBezTo>
                    <a:moveTo>
                      <a:pt x="97" y="0"/>
                    </a:moveTo>
                    <a:cubicBezTo>
                      <a:pt x="43" y="0"/>
                      <a:pt x="0" y="43"/>
                      <a:pt x="0" y="97"/>
                    </a:cubicBezTo>
                    <a:cubicBezTo>
                      <a:pt x="0" y="150"/>
                      <a:pt x="43" y="193"/>
                      <a:pt x="97" y="193"/>
                    </a:cubicBezTo>
                    <a:cubicBezTo>
                      <a:pt x="150" y="193"/>
                      <a:pt x="194" y="150"/>
                      <a:pt x="194" y="97"/>
                    </a:cubicBezTo>
                    <a:cubicBezTo>
                      <a:pt x="194" y="43"/>
                      <a:pt x="150" y="0"/>
                      <a:pt x="97" y="0"/>
                    </a:cubicBezTo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14">
                <a:extLst>
                  <a:ext uri="{FF2B5EF4-FFF2-40B4-BE49-F238E27FC236}">
                    <a16:creationId xmlns:a16="http://schemas.microsoft.com/office/drawing/2014/main" id="{031259FF-D6B3-4FEB-B3E4-75B09AB20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1908" y="5052436"/>
                <a:ext cx="326779" cy="327850"/>
              </a:xfrm>
              <a:prstGeom prst="ellipse">
                <a:avLst/>
              </a:prstGeom>
              <a:solidFill>
                <a:srgbClr val="F3416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18">
                <a:extLst>
                  <a:ext uri="{FF2B5EF4-FFF2-40B4-BE49-F238E27FC236}">
                    <a16:creationId xmlns:a16="http://schemas.microsoft.com/office/drawing/2014/main" id="{432CC5B3-9D21-4945-BB10-A33C5CE26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2620" y="5123149"/>
                <a:ext cx="187496" cy="18535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" name="Rectangle 15">
              <a:extLst>
                <a:ext uri="{FF2B5EF4-FFF2-40B4-BE49-F238E27FC236}">
                  <a16:creationId xmlns:a16="http://schemas.microsoft.com/office/drawing/2014/main" id="{DF88EF69-5555-44D3-B45D-AF659CC37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8621" y="4243568"/>
              <a:ext cx="93213" cy="845340"/>
            </a:xfrm>
            <a:prstGeom prst="rect">
              <a:avLst/>
            </a:prstGeom>
            <a:solidFill>
              <a:srgbClr val="F3416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43FB6B2-A26A-4013-A6FD-CD77BD7BDC06}"/>
              </a:ext>
            </a:extLst>
          </p:cNvPr>
          <p:cNvGrpSpPr/>
          <p:nvPr/>
        </p:nvGrpSpPr>
        <p:grpSpPr>
          <a:xfrm>
            <a:off x="1068963" y="2110320"/>
            <a:ext cx="1730904" cy="1730905"/>
            <a:chOff x="1451497" y="2685743"/>
            <a:chExt cx="1923174" cy="1923175"/>
          </a:xfrm>
        </p:grpSpPr>
        <p:sp>
          <p:nvSpPr>
            <p:cNvPr id="53" name="Oval 16">
              <a:extLst>
                <a:ext uri="{FF2B5EF4-FFF2-40B4-BE49-F238E27FC236}">
                  <a16:creationId xmlns:a16="http://schemas.microsoft.com/office/drawing/2014/main" id="{28071CD3-60FF-450E-B665-6A15C89E1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497" y="2685743"/>
              <a:ext cx="1923174" cy="1923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17">
              <a:extLst>
                <a:ext uri="{FF2B5EF4-FFF2-40B4-BE49-F238E27FC236}">
                  <a16:creationId xmlns:a16="http://schemas.microsoft.com/office/drawing/2014/main" id="{FC1994DF-D612-43DB-90D0-5B46A55A4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7210" y="2739313"/>
              <a:ext cx="1810676" cy="18160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Freeform 19">
            <a:extLst>
              <a:ext uri="{FF2B5EF4-FFF2-40B4-BE49-F238E27FC236}">
                <a16:creationId xmlns:a16="http://schemas.microsoft.com/office/drawing/2014/main" id="{20B2C6A9-8155-456E-8DE7-2DC92B7167C7}"/>
              </a:ext>
            </a:extLst>
          </p:cNvPr>
          <p:cNvSpPr>
            <a:spLocks/>
          </p:cNvSpPr>
          <p:nvPr/>
        </p:nvSpPr>
        <p:spPr bwMode="auto">
          <a:xfrm>
            <a:off x="3034190" y="2976254"/>
            <a:ext cx="2211122" cy="1100258"/>
          </a:xfrm>
          <a:custGeom>
            <a:avLst/>
            <a:gdLst>
              <a:gd name="T0" fmla="*/ 864 w 970"/>
              <a:gd name="T1" fmla="*/ 0 h 482"/>
              <a:gd name="T2" fmla="*/ 485 w 970"/>
              <a:gd name="T3" fmla="*/ 376 h 482"/>
              <a:gd name="T4" fmla="*/ 106 w 970"/>
              <a:gd name="T5" fmla="*/ 0 h 482"/>
              <a:gd name="T6" fmla="*/ 0 w 970"/>
              <a:gd name="T7" fmla="*/ 0 h 482"/>
              <a:gd name="T8" fmla="*/ 485 w 970"/>
              <a:gd name="T9" fmla="*/ 482 h 482"/>
              <a:gd name="T10" fmla="*/ 970 w 970"/>
              <a:gd name="T11" fmla="*/ 0 h 482"/>
              <a:gd name="T12" fmla="*/ 864 w 970"/>
              <a:gd name="T13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0" h="482">
                <a:moveTo>
                  <a:pt x="864" y="0"/>
                </a:moveTo>
                <a:cubicBezTo>
                  <a:pt x="862" y="208"/>
                  <a:pt x="693" y="376"/>
                  <a:pt x="485" y="376"/>
                </a:cubicBezTo>
                <a:cubicBezTo>
                  <a:pt x="277" y="376"/>
                  <a:pt x="108" y="208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266"/>
                  <a:pt x="218" y="482"/>
                  <a:pt x="485" y="482"/>
                </a:cubicBezTo>
                <a:cubicBezTo>
                  <a:pt x="752" y="482"/>
                  <a:pt x="968" y="266"/>
                  <a:pt x="970" y="0"/>
                </a:cubicBezTo>
                <a:lnTo>
                  <a:pt x="864" y="0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2586DA3-F518-411D-ACD3-C5A40BA65B61}"/>
              </a:ext>
            </a:extLst>
          </p:cNvPr>
          <p:cNvGrpSpPr/>
          <p:nvPr/>
        </p:nvGrpSpPr>
        <p:grpSpPr>
          <a:xfrm>
            <a:off x="3918445" y="3535584"/>
            <a:ext cx="442611" cy="1118579"/>
            <a:chOff x="4617502" y="4243568"/>
            <a:chExt cx="491776" cy="124283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D8CE8A2-5084-4B4B-A772-AD21EE9C191A}"/>
                </a:ext>
              </a:extLst>
            </p:cNvPr>
            <p:cNvGrpSpPr/>
            <p:nvPr/>
          </p:nvGrpSpPr>
          <p:grpSpPr>
            <a:xfrm>
              <a:off x="4617502" y="4996767"/>
              <a:ext cx="491776" cy="489633"/>
              <a:chOff x="3937572" y="4971009"/>
              <a:chExt cx="491776" cy="489633"/>
            </a:xfrm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FDB8BFE5-128B-4DFC-97BB-3F4D0DFA01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37572" y="4971009"/>
                <a:ext cx="491776" cy="489633"/>
              </a:xfrm>
              <a:custGeom>
                <a:avLst/>
                <a:gdLst>
                  <a:gd name="T0" fmla="*/ 97 w 194"/>
                  <a:gd name="T1" fmla="*/ 161 h 193"/>
                  <a:gd name="T2" fmla="*/ 32 w 194"/>
                  <a:gd name="T3" fmla="*/ 97 h 193"/>
                  <a:gd name="T4" fmla="*/ 97 w 194"/>
                  <a:gd name="T5" fmla="*/ 32 h 193"/>
                  <a:gd name="T6" fmla="*/ 162 w 194"/>
                  <a:gd name="T7" fmla="*/ 97 h 193"/>
                  <a:gd name="T8" fmla="*/ 97 w 194"/>
                  <a:gd name="T9" fmla="*/ 161 h 193"/>
                  <a:gd name="T10" fmla="*/ 97 w 194"/>
                  <a:gd name="T11" fmla="*/ 0 h 193"/>
                  <a:gd name="T12" fmla="*/ 0 w 194"/>
                  <a:gd name="T13" fmla="*/ 97 h 193"/>
                  <a:gd name="T14" fmla="*/ 97 w 194"/>
                  <a:gd name="T15" fmla="*/ 193 h 193"/>
                  <a:gd name="T16" fmla="*/ 194 w 194"/>
                  <a:gd name="T17" fmla="*/ 97 h 193"/>
                  <a:gd name="T18" fmla="*/ 97 w 194"/>
                  <a:gd name="T1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4" h="193">
                    <a:moveTo>
                      <a:pt x="97" y="161"/>
                    </a:moveTo>
                    <a:cubicBezTo>
                      <a:pt x="61" y="161"/>
                      <a:pt x="32" y="132"/>
                      <a:pt x="32" y="97"/>
                    </a:cubicBezTo>
                    <a:cubicBezTo>
                      <a:pt x="32" y="61"/>
                      <a:pt x="61" y="32"/>
                      <a:pt x="97" y="32"/>
                    </a:cubicBezTo>
                    <a:cubicBezTo>
                      <a:pt x="133" y="32"/>
                      <a:pt x="162" y="61"/>
                      <a:pt x="162" y="97"/>
                    </a:cubicBezTo>
                    <a:cubicBezTo>
                      <a:pt x="162" y="132"/>
                      <a:pt x="133" y="161"/>
                      <a:pt x="97" y="161"/>
                    </a:cubicBezTo>
                    <a:moveTo>
                      <a:pt x="97" y="0"/>
                    </a:moveTo>
                    <a:cubicBezTo>
                      <a:pt x="43" y="0"/>
                      <a:pt x="0" y="43"/>
                      <a:pt x="0" y="97"/>
                    </a:cubicBezTo>
                    <a:cubicBezTo>
                      <a:pt x="0" y="150"/>
                      <a:pt x="43" y="193"/>
                      <a:pt x="97" y="193"/>
                    </a:cubicBezTo>
                    <a:cubicBezTo>
                      <a:pt x="151" y="193"/>
                      <a:pt x="194" y="150"/>
                      <a:pt x="194" y="97"/>
                    </a:cubicBezTo>
                    <a:cubicBezTo>
                      <a:pt x="194" y="43"/>
                      <a:pt x="151" y="0"/>
                      <a:pt x="97" y="0"/>
                    </a:cubicBezTo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21">
                <a:extLst>
                  <a:ext uri="{FF2B5EF4-FFF2-40B4-BE49-F238E27FC236}">
                    <a16:creationId xmlns:a16="http://schemas.microsoft.com/office/drawing/2014/main" id="{E25069EE-7AFB-4AC3-9880-6E9237036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8999" y="5052436"/>
                <a:ext cx="328922" cy="327850"/>
              </a:xfrm>
              <a:prstGeom prst="ellipse">
                <a:avLst/>
              </a:prstGeom>
              <a:solidFill>
                <a:srgbClr val="333F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25">
                <a:extLst>
                  <a:ext uri="{FF2B5EF4-FFF2-40B4-BE49-F238E27FC236}">
                    <a16:creationId xmlns:a16="http://schemas.microsoft.com/office/drawing/2014/main" id="{AAFC3E00-CE66-43B7-BC39-6957871D4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712" y="5123149"/>
                <a:ext cx="187496" cy="18535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" name="Rectangle 22">
              <a:extLst>
                <a:ext uri="{FF2B5EF4-FFF2-40B4-BE49-F238E27FC236}">
                  <a16:creationId xmlns:a16="http://schemas.microsoft.com/office/drawing/2014/main" id="{175E7941-29FF-4FD2-AAEB-28F114F37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712" y="4243568"/>
              <a:ext cx="96427" cy="845340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7F07BF4-F6C1-4318-9328-E9F8F86F0A59}"/>
              </a:ext>
            </a:extLst>
          </p:cNvPr>
          <p:cNvGrpSpPr/>
          <p:nvPr/>
        </p:nvGrpSpPr>
        <p:grpSpPr>
          <a:xfrm>
            <a:off x="3273334" y="2110320"/>
            <a:ext cx="1728011" cy="1730905"/>
            <a:chOff x="3900731" y="2685743"/>
            <a:chExt cx="1919960" cy="1923175"/>
          </a:xfrm>
        </p:grpSpPr>
        <p:sp>
          <p:nvSpPr>
            <p:cNvPr id="63" name="Oval 23">
              <a:extLst>
                <a:ext uri="{FF2B5EF4-FFF2-40B4-BE49-F238E27FC236}">
                  <a16:creationId xmlns:a16="http://schemas.microsoft.com/office/drawing/2014/main" id="{FF664C2C-8967-4915-B2CE-DD4B88D1E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731" y="2685743"/>
              <a:ext cx="1919960" cy="1923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24">
              <a:extLst>
                <a:ext uri="{FF2B5EF4-FFF2-40B4-BE49-F238E27FC236}">
                  <a16:creationId xmlns:a16="http://schemas.microsoft.com/office/drawing/2014/main" id="{D923D910-5BAC-4EED-BF4A-E100D12B4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302" y="2739313"/>
              <a:ext cx="1813891" cy="18160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5" name="Freeform 5">
            <a:extLst>
              <a:ext uri="{FF2B5EF4-FFF2-40B4-BE49-F238E27FC236}">
                <a16:creationId xmlns:a16="http://schemas.microsoft.com/office/drawing/2014/main" id="{CA1E6095-E9A5-4B20-B840-15ABAAEC3B54}"/>
              </a:ext>
            </a:extLst>
          </p:cNvPr>
          <p:cNvSpPr>
            <a:spLocks/>
          </p:cNvSpPr>
          <p:nvPr/>
        </p:nvSpPr>
        <p:spPr bwMode="auto">
          <a:xfrm>
            <a:off x="7457321" y="2976254"/>
            <a:ext cx="2209193" cy="1100258"/>
          </a:xfrm>
          <a:custGeom>
            <a:avLst/>
            <a:gdLst>
              <a:gd name="T0" fmla="*/ 864 w 969"/>
              <a:gd name="T1" fmla="*/ 0 h 482"/>
              <a:gd name="T2" fmla="*/ 485 w 969"/>
              <a:gd name="T3" fmla="*/ 376 h 482"/>
              <a:gd name="T4" fmla="*/ 105 w 969"/>
              <a:gd name="T5" fmla="*/ 0 h 482"/>
              <a:gd name="T6" fmla="*/ 0 w 969"/>
              <a:gd name="T7" fmla="*/ 0 h 482"/>
              <a:gd name="T8" fmla="*/ 485 w 969"/>
              <a:gd name="T9" fmla="*/ 482 h 482"/>
              <a:gd name="T10" fmla="*/ 969 w 969"/>
              <a:gd name="T11" fmla="*/ 0 h 482"/>
              <a:gd name="T12" fmla="*/ 864 w 969"/>
              <a:gd name="T13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9" h="482">
                <a:moveTo>
                  <a:pt x="864" y="0"/>
                </a:moveTo>
                <a:cubicBezTo>
                  <a:pt x="862" y="208"/>
                  <a:pt x="693" y="376"/>
                  <a:pt x="485" y="376"/>
                </a:cubicBezTo>
                <a:cubicBezTo>
                  <a:pt x="276" y="376"/>
                  <a:pt x="107" y="208"/>
                  <a:pt x="10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266"/>
                  <a:pt x="218" y="482"/>
                  <a:pt x="485" y="482"/>
                </a:cubicBezTo>
                <a:cubicBezTo>
                  <a:pt x="751" y="482"/>
                  <a:pt x="968" y="266"/>
                  <a:pt x="969" y="0"/>
                </a:cubicBezTo>
                <a:lnTo>
                  <a:pt x="864" y="0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1BC4F23-C638-4703-95AC-CB2D4C026F09}"/>
              </a:ext>
            </a:extLst>
          </p:cNvPr>
          <p:cNvGrpSpPr/>
          <p:nvPr/>
        </p:nvGrpSpPr>
        <p:grpSpPr>
          <a:xfrm>
            <a:off x="8341576" y="3535584"/>
            <a:ext cx="440682" cy="1118579"/>
            <a:chOff x="9531957" y="4243568"/>
            <a:chExt cx="489633" cy="1242832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ABCB03-0D70-48CA-8B4A-2119BC456185}"/>
                </a:ext>
              </a:extLst>
            </p:cNvPr>
            <p:cNvGrpSpPr/>
            <p:nvPr/>
          </p:nvGrpSpPr>
          <p:grpSpPr>
            <a:xfrm>
              <a:off x="9531957" y="4996767"/>
              <a:ext cx="489633" cy="489633"/>
              <a:chOff x="6392163" y="4971009"/>
              <a:chExt cx="489633" cy="489633"/>
            </a:xfrm>
          </p:grpSpPr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6883C18F-1DCE-4B6A-98F9-0E7E68ECFC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92163" y="4971009"/>
                <a:ext cx="489633" cy="489633"/>
              </a:xfrm>
              <a:custGeom>
                <a:avLst/>
                <a:gdLst>
                  <a:gd name="T0" fmla="*/ 96 w 193"/>
                  <a:gd name="T1" fmla="*/ 161 h 193"/>
                  <a:gd name="T2" fmla="*/ 32 w 193"/>
                  <a:gd name="T3" fmla="*/ 97 h 193"/>
                  <a:gd name="T4" fmla="*/ 96 w 193"/>
                  <a:gd name="T5" fmla="*/ 32 h 193"/>
                  <a:gd name="T6" fmla="*/ 161 w 193"/>
                  <a:gd name="T7" fmla="*/ 97 h 193"/>
                  <a:gd name="T8" fmla="*/ 96 w 193"/>
                  <a:gd name="T9" fmla="*/ 161 h 193"/>
                  <a:gd name="T10" fmla="*/ 96 w 193"/>
                  <a:gd name="T11" fmla="*/ 0 h 193"/>
                  <a:gd name="T12" fmla="*/ 0 w 193"/>
                  <a:gd name="T13" fmla="*/ 97 h 193"/>
                  <a:gd name="T14" fmla="*/ 96 w 193"/>
                  <a:gd name="T15" fmla="*/ 193 h 193"/>
                  <a:gd name="T16" fmla="*/ 193 w 193"/>
                  <a:gd name="T17" fmla="*/ 97 h 193"/>
                  <a:gd name="T18" fmla="*/ 96 w 193"/>
                  <a:gd name="T1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193">
                    <a:moveTo>
                      <a:pt x="96" y="161"/>
                    </a:moveTo>
                    <a:cubicBezTo>
                      <a:pt x="61" y="161"/>
                      <a:pt x="32" y="132"/>
                      <a:pt x="32" y="97"/>
                    </a:cubicBezTo>
                    <a:cubicBezTo>
                      <a:pt x="32" y="61"/>
                      <a:pt x="61" y="32"/>
                      <a:pt x="96" y="32"/>
                    </a:cubicBezTo>
                    <a:cubicBezTo>
                      <a:pt x="132" y="32"/>
                      <a:pt x="161" y="61"/>
                      <a:pt x="161" y="97"/>
                    </a:cubicBezTo>
                    <a:cubicBezTo>
                      <a:pt x="161" y="132"/>
                      <a:pt x="132" y="161"/>
                      <a:pt x="96" y="161"/>
                    </a:cubicBezTo>
                    <a:moveTo>
                      <a:pt x="96" y="0"/>
                    </a:moveTo>
                    <a:cubicBezTo>
                      <a:pt x="43" y="0"/>
                      <a:pt x="0" y="43"/>
                      <a:pt x="0" y="97"/>
                    </a:cubicBezTo>
                    <a:cubicBezTo>
                      <a:pt x="0" y="150"/>
                      <a:pt x="43" y="193"/>
                      <a:pt x="96" y="193"/>
                    </a:cubicBezTo>
                    <a:cubicBezTo>
                      <a:pt x="150" y="193"/>
                      <a:pt x="193" y="150"/>
                      <a:pt x="193" y="97"/>
                    </a:cubicBezTo>
                    <a:cubicBezTo>
                      <a:pt x="193" y="43"/>
                      <a:pt x="150" y="0"/>
                      <a:pt x="96" y="0"/>
                    </a:cubicBezTo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Oval 7">
                <a:extLst>
                  <a:ext uri="{FF2B5EF4-FFF2-40B4-BE49-F238E27FC236}">
                    <a16:creationId xmlns:a16="http://schemas.microsoft.com/office/drawing/2014/main" id="{85F77035-1DC0-49DF-A01F-E038D0A49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3590" y="5052436"/>
                <a:ext cx="326779" cy="327850"/>
              </a:xfrm>
              <a:prstGeom prst="ellipse">
                <a:avLst/>
              </a:prstGeom>
              <a:solidFill>
                <a:srgbClr val="333F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11">
                <a:extLst>
                  <a:ext uri="{FF2B5EF4-FFF2-40B4-BE49-F238E27FC236}">
                    <a16:creationId xmlns:a16="http://schemas.microsoft.com/office/drawing/2014/main" id="{1F7FD6D0-81E3-47F8-AA87-402F4A7DE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4303" y="5123149"/>
                <a:ext cx="185354" cy="18535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Rectangle 8">
              <a:extLst>
                <a:ext uri="{FF2B5EF4-FFF2-40B4-BE49-F238E27FC236}">
                  <a16:creationId xmlns:a16="http://schemas.microsoft.com/office/drawing/2014/main" id="{9A93ED89-5C88-4398-B8AD-C7D14A83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0168" y="4243568"/>
              <a:ext cx="93213" cy="845340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F08495B-0AD8-4E61-A150-599E91AE4D4C}"/>
              </a:ext>
            </a:extLst>
          </p:cNvPr>
          <p:cNvGrpSpPr/>
          <p:nvPr/>
        </p:nvGrpSpPr>
        <p:grpSpPr>
          <a:xfrm>
            <a:off x="7694537" y="2110320"/>
            <a:ext cx="1728011" cy="1730905"/>
            <a:chOff x="8813044" y="2685743"/>
            <a:chExt cx="1919960" cy="1923175"/>
          </a:xfrm>
        </p:grpSpPr>
        <p:sp>
          <p:nvSpPr>
            <p:cNvPr id="73" name="Oval 9">
              <a:extLst>
                <a:ext uri="{FF2B5EF4-FFF2-40B4-BE49-F238E27FC236}">
                  <a16:creationId xmlns:a16="http://schemas.microsoft.com/office/drawing/2014/main" id="{5D64FE6C-8AEF-4C82-9DCE-2A834145B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3044" y="2685743"/>
              <a:ext cx="1919960" cy="1923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10">
              <a:extLst>
                <a:ext uri="{FF2B5EF4-FFF2-40B4-BE49-F238E27FC236}">
                  <a16:creationId xmlns:a16="http://schemas.microsoft.com/office/drawing/2014/main" id="{1731CD9C-D634-4EF1-BB07-D944BB3E8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8757" y="2739313"/>
              <a:ext cx="1810676" cy="18160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5" name="Inhaltsplatzhalter 4">
            <a:extLst>
              <a:ext uri="{FF2B5EF4-FFF2-40B4-BE49-F238E27FC236}">
                <a16:creationId xmlns:a16="http://schemas.microsoft.com/office/drawing/2014/main" id="{D4B52C3D-64A2-4B1A-8A73-93B2086FA0A0}"/>
              </a:ext>
            </a:extLst>
          </p:cNvPr>
          <p:cNvSpPr txBox="1">
            <a:spLocks/>
          </p:cNvSpPr>
          <p:nvPr/>
        </p:nvSpPr>
        <p:spPr>
          <a:xfrm>
            <a:off x="847988" y="4775108"/>
            <a:ext cx="20906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600" dirty="0">
                <a:solidFill>
                  <a:srgbClr val="F34165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کشندگی</a:t>
            </a:r>
            <a:br>
              <a:rPr lang="en-US" sz="1600" dirty="0">
                <a:solidFill>
                  <a:schemeClr val="accent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</a:b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</a:br>
            <a:r>
              <a:rPr lang="fa-IR" sz="1600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در </a:t>
            </a:r>
            <a:r>
              <a:rPr lang="fa-IR" sz="1600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Kohinoor Arabic Medium" panose="00000600000000000000" pitchFamily="2" charset="-78"/>
              </a:rPr>
              <a:t>مردان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Shabnam" panose="020B0603030804020204" pitchFamily="34" charset="-78"/>
              <a:cs typeface="Kohinoor Arabic Medium" panose="00000600000000000000" pitchFamily="2" charset="-78"/>
            </a:endParaRPr>
          </a:p>
        </p:txBody>
      </p:sp>
      <p:sp>
        <p:nvSpPr>
          <p:cNvPr id="76" name="Inhaltsplatzhalter 4">
            <a:extLst>
              <a:ext uri="{FF2B5EF4-FFF2-40B4-BE49-F238E27FC236}">
                <a16:creationId xmlns:a16="http://schemas.microsoft.com/office/drawing/2014/main" id="{72A40502-8429-4085-A5C1-DF764FC3A868}"/>
              </a:ext>
            </a:extLst>
          </p:cNvPr>
          <p:cNvSpPr txBox="1">
            <a:spLocks/>
          </p:cNvSpPr>
          <p:nvPr/>
        </p:nvSpPr>
        <p:spPr>
          <a:xfrm>
            <a:off x="3069737" y="4775108"/>
            <a:ext cx="20906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600" dirty="0">
                <a:solidFill>
                  <a:srgbClr val="333F5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بیشترین آمار</a:t>
            </a:r>
            <a:br>
              <a:rPr lang="en-US" sz="1600" dirty="0">
                <a:solidFill>
                  <a:schemeClr val="accent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</a:b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</a:br>
            <a:r>
              <a:rPr lang="fa-IR" sz="1600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Kohinoor Arabic Medium" panose="00000600000000000000" pitchFamily="2" charset="-78"/>
              </a:rPr>
              <a:t>در زنان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Shabnam" panose="020B0603030804020204" pitchFamily="34" charset="-78"/>
              <a:cs typeface="Kohinoor Arabic Medium" panose="00000600000000000000" pitchFamily="2" charset="-78"/>
            </a:endParaRPr>
          </a:p>
        </p:txBody>
      </p:sp>
      <p:sp>
        <p:nvSpPr>
          <p:cNvPr id="77" name="Inhaltsplatzhalter 4">
            <a:extLst>
              <a:ext uri="{FF2B5EF4-FFF2-40B4-BE49-F238E27FC236}">
                <a16:creationId xmlns:a16="http://schemas.microsoft.com/office/drawing/2014/main" id="{5A3202F1-6873-4ABF-8B6B-71EC9CFDC14B}"/>
              </a:ext>
            </a:extLst>
          </p:cNvPr>
          <p:cNvSpPr txBox="1">
            <a:spLocks/>
          </p:cNvSpPr>
          <p:nvPr/>
        </p:nvSpPr>
        <p:spPr>
          <a:xfrm>
            <a:off x="5291487" y="4775108"/>
            <a:ext cx="2090610" cy="12464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600" dirty="0">
                <a:solidFill>
                  <a:srgbClr val="F34165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سن</a:t>
            </a:r>
            <a:br>
              <a:rPr lang="en-US" sz="1600" dirty="0">
                <a:solidFill>
                  <a:schemeClr val="accent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</a:b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</a:br>
            <a:r>
              <a:rPr lang="fa-IR" sz="1000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Kohinoor Arabic Medium" panose="00000600000000000000" pitchFamily="2" charset="-78"/>
              </a:rPr>
              <a:t>45 تا 64</a:t>
            </a:r>
          </a:p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000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Kohinoor Arabic Medium" panose="00000600000000000000" pitchFamily="2" charset="-78"/>
              </a:rPr>
              <a:t>بالای 85</a:t>
            </a:r>
          </a:p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000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Kohinoor Arabic Medium" panose="00000600000000000000" pitchFamily="2" charset="-78"/>
              </a:rPr>
              <a:t>نوجوانان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Shabnam" panose="020B0603030804020204" pitchFamily="34" charset="-78"/>
              <a:cs typeface="Kohinoor Arabic Medium" panose="00000600000000000000" pitchFamily="2" charset="-78"/>
            </a:endParaRPr>
          </a:p>
        </p:txBody>
      </p:sp>
      <p:sp>
        <p:nvSpPr>
          <p:cNvPr id="78" name="Inhaltsplatzhalter 4">
            <a:extLst>
              <a:ext uri="{FF2B5EF4-FFF2-40B4-BE49-F238E27FC236}">
                <a16:creationId xmlns:a16="http://schemas.microsoft.com/office/drawing/2014/main" id="{8F1C3605-2A1A-45FE-903A-67B623A3E2CC}"/>
              </a:ext>
            </a:extLst>
          </p:cNvPr>
          <p:cNvSpPr txBox="1">
            <a:spLocks/>
          </p:cNvSpPr>
          <p:nvPr/>
        </p:nvSpPr>
        <p:spPr>
          <a:xfrm>
            <a:off x="7513237" y="4775108"/>
            <a:ext cx="2090610" cy="123110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600" dirty="0">
                <a:solidFill>
                  <a:srgbClr val="333F5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بیشترین روش</a:t>
            </a:r>
            <a:br>
              <a:rPr lang="en-US" sz="1600" dirty="0">
                <a:solidFill>
                  <a:schemeClr val="accent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</a:b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</a:br>
            <a:r>
              <a:rPr lang="fa-IR" sz="1000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Kohinoor Arabic Medium" panose="00000600000000000000" pitchFamily="2" charset="-78"/>
              </a:rPr>
              <a:t>سلاح گرم</a:t>
            </a:r>
          </a:p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000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Kohinoor Arabic Medium" panose="00000600000000000000" pitchFamily="2" charset="-78"/>
              </a:rPr>
              <a:t>حلق آویز</a:t>
            </a:r>
          </a:p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000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Kohinoor Arabic Medium" panose="00000600000000000000" pitchFamily="2" charset="-78"/>
              </a:rPr>
              <a:t>دارو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Shabnam" panose="020B0603030804020204" pitchFamily="34" charset="-78"/>
              <a:cs typeface="Kohinoor Arabic Medium" panose="00000600000000000000" pitchFamily="2" charset="-78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242C156-2D53-489D-B444-58CFB663C682}"/>
              </a:ext>
            </a:extLst>
          </p:cNvPr>
          <p:cNvGrpSpPr/>
          <p:nvPr/>
        </p:nvGrpSpPr>
        <p:grpSpPr>
          <a:xfrm>
            <a:off x="3751274" y="2543629"/>
            <a:ext cx="772131" cy="864287"/>
            <a:chOff x="3471863" y="1916113"/>
            <a:chExt cx="492125" cy="5508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0" name="Freeform 70">
              <a:extLst>
                <a:ext uri="{FF2B5EF4-FFF2-40B4-BE49-F238E27FC236}">
                  <a16:creationId xmlns:a16="http://schemas.microsoft.com/office/drawing/2014/main" id="{0CBF81FA-FF38-484D-BA4E-5F38C0F27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3788" y="1916113"/>
              <a:ext cx="330200" cy="330200"/>
            </a:xfrm>
            <a:custGeom>
              <a:avLst/>
              <a:gdLst>
                <a:gd name="T0" fmla="*/ 958 w 2077"/>
                <a:gd name="T1" fmla="*/ 277 h 2076"/>
                <a:gd name="T2" fmla="*/ 796 w 2077"/>
                <a:gd name="T3" fmla="*/ 377 h 2076"/>
                <a:gd name="T4" fmla="*/ 576 w 2077"/>
                <a:gd name="T5" fmla="*/ 455 h 2076"/>
                <a:gd name="T6" fmla="*/ 456 w 2077"/>
                <a:gd name="T7" fmla="*/ 350 h 2076"/>
                <a:gd name="T8" fmla="*/ 457 w 2077"/>
                <a:gd name="T9" fmla="*/ 573 h 2076"/>
                <a:gd name="T10" fmla="*/ 379 w 2077"/>
                <a:gd name="T11" fmla="*/ 793 h 2076"/>
                <a:gd name="T12" fmla="*/ 281 w 2077"/>
                <a:gd name="T13" fmla="*/ 955 h 2076"/>
                <a:gd name="T14" fmla="*/ 142 w 2077"/>
                <a:gd name="T15" fmla="*/ 1105 h 2076"/>
                <a:gd name="T16" fmla="*/ 300 w 2077"/>
                <a:gd name="T17" fmla="*/ 1120 h 2076"/>
                <a:gd name="T18" fmla="*/ 400 w 2077"/>
                <a:gd name="T19" fmla="*/ 1331 h 2076"/>
                <a:gd name="T20" fmla="*/ 446 w 2077"/>
                <a:gd name="T21" fmla="*/ 1515 h 2076"/>
                <a:gd name="T22" fmla="*/ 459 w 2077"/>
                <a:gd name="T23" fmla="*/ 1723 h 2076"/>
                <a:gd name="T24" fmla="*/ 591 w 2077"/>
                <a:gd name="T25" fmla="*/ 1612 h 2076"/>
                <a:gd name="T26" fmla="*/ 846 w 2077"/>
                <a:gd name="T27" fmla="*/ 1714 h 2076"/>
                <a:gd name="T28" fmla="*/ 957 w 2077"/>
                <a:gd name="T29" fmla="*/ 1922 h 2076"/>
                <a:gd name="T30" fmla="*/ 1111 w 2077"/>
                <a:gd name="T31" fmla="*/ 1934 h 2076"/>
                <a:gd name="T32" fmla="*/ 1130 w 2077"/>
                <a:gd name="T33" fmla="*/ 1759 h 2076"/>
                <a:gd name="T34" fmla="*/ 1382 w 2077"/>
                <a:gd name="T35" fmla="*/ 1650 h 2076"/>
                <a:gd name="T36" fmla="*/ 1608 w 2077"/>
                <a:gd name="T37" fmla="*/ 1720 h 2076"/>
                <a:gd name="T38" fmla="*/ 1723 w 2077"/>
                <a:gd name="T39" fmla="*/ 1623 h 2076"/>
                <a:gd name="T40" fmla="*/ 1613 w 2077"/>
                <a:gd name="T41" fmla="*/ 1464 h 2076"/>
                <a:gd name="T42" fmla="*/ 1730 w 2077"/>
                <a:gd name="T43" fmla="*/ 1175 h 2076"/>
                <a:gd name="T44" fmla="*/ 1929 w 2077"/>
                <a:gd name="T45" fmla="*/ 1118 h 2076"/>
                <a:gd name="T46" fmla="*/ 1934 w 2077"/>
                <a:gd name="T47" fmla="*/ 962 h 2076"/>
                <a:gd name="T48" fmla="*/ 1747 w 2077"/>
                <a:gd name="T49" fmla="*/ 934 h 2076"/>
                <a:gd name="T50" fmla="*/ 1624 w 2077"/>
                <a:gd name="T51" fmla="*/ 648 h 2076"/>
                <a:gd name="T52" fmla="*/ 1728 w 2077"/>
                <a:gd name="T53" fmla="*/ 463 h 2076"/>
                <a:gd name="T54" fmla="*/ 1616 w 2077"/>
                <a:gd name="T55" fmla="*/ 350 h 2076"/>
                <a:gd name="T56" fmla="*/ 1449 w 2077"/>
                <a:gd name="T57" fmla="*/ 461 h 2076"/>
                <a:gd name="T58" fmla="*/ 1159 w 2077"/>
                <a:gd name="T59" fmla="*/ 341 h 2076"/>
                <a:gd name="T60" fmla="*/ 1119 w 2077"/>
                <a:gd name="T61" fmla="*/ 145 h 2076"/>
                <a:gd name="T62" fmla="*/ 1139 w 2077"/>
                <a:gd name="T63" fmla="*/ 3 h 2076"/>
                <a:gd name="T64" fmla="*/ 1260 w 2077"/>
                <a:gd name="T65" fmla="*/ 152 h 2076"/>
                <a:gd name="T66" fmla="*/ 1547 w 2077"/>
                <a:gd name="T67" fmla="*/ 227 h 2076"/>
                <a:gd name="T68" fmla="*/ 1705 w 2077"/>
                <a:gd name="T69" fmla="*/ 239 h 2076"/>
                <a:gd name="T70" fmla="*/ 1866 w 2077"/>
                <a:gd name="T71" fmla="*/ 474 h 2076"/>
                <a:gd name="T72" fmla="*/ 1819 w 2077"/>
                <a:gd name="T73" fmla="*/ 714 h 2076"/>
                <a:gd name="T74" fmla="*/ 2032 w 2077"/>
                <a:gd name="T75" fmla="*/ 861 h 2076"/>
                <a:gd name="T76" fmla="*/ 2065 w 2077"/>
                <a:gd name="T77" fmla="*/ 1165 h 2076"/>
                <a:gd name="T78" fmla="*/ 1925 w 2077"/>
                <a:gd name="T79" fmla="*/ 1259 h 2076"/>
                <a:gd name="T80" fmla="*/ 1852 w 2077"/>
                <a:gd name="T81" fmla="*/ 1551 h 2076"/>
                <a:gd name="T82" fmla="*/ 1821 w 2077"/>
                <a:gd name="T83" fmla="*/ 1722 h 2076"/>
                <a:gd name="T84" fmla="*/ 1592 w 2077"/>
                <a:gd name="T85" fmla="*/ 1863 h 2076"/>
                <a:gd name="T86" fmla="*/ 1361 w 2077"/>
                <a:gd name="T87" fmla="*/ 1818 h 2076"/>
                <a:gd name="T88" fmla="*/ 1216 w 2077"/>
                <a:gd name="T89" fmla="*/ 2031 h 2076"/>
                <a:gd name="T90" fmla="*/ 910 w 2077"/>
                <a:gd name="T91" fmla="*/ 2064 h 2076"/>
                <a:gd name="T92" fmla="*/ 817 w 2077"/>
                <a:gd name="T93" fmla="*/ 1852 h 2076"/>
                <a:gd name="T94" fmla="*/ 508 w 2077"/>
                <a:gd name="T95" fmla="*/ 1857 h 2076"/>
                <a:gd name="T96" fmla="*/ 354 w 2077"/>
                <a:gd name="T97" fmla="*/ 1820 h 2076"/>
                <a:gd name="T98" fmla="*/ 216 w 2077"/>
                <a:gd name="T99" fmla="*/ 1577 h 2076"/>
                <a:gd name="T100" fmla="*/ 240 w 2077"/>
                <a:gd name="T101" fmla="*/ 1311 h 2076"/>
                <a:gd name="T102" fmla="*/ 26 w 2077"/>
                <a:gd name="T103" fmla="*/ 1192 h 2076"/>
                <a:gd name="T104" fmla="*/ 26 w 2077"/>
                <a:gd name="T105" fmla="*/ 884 h 2076"/>
                <a:gd name="T106" fmla="*/ 246 w 2077"/>
                <a:gd name="T107" fmla="*/ 748 h 2076"/>
                <a:gd name="T108" fmla="*/ 211 w 2077"/>
                <a:gd name="T109" fmla="*/ 474 h 2076"/>
                <a:gd name="T110" fmla="*/ 372 w 2077"/>
                <a:gd name="T111" fmla="*/ 239 h 2076"/>
                <a:gd name="T112" fmla="*/ 530 w 2077"/>
                <a:gd name="T113" fmla="*/ 227 h 2076"/>
                <a:gd name="T114" fmla="*/ 817 w 2077"/>
                <a:gd name="T115" fmla="*/ 224 h 2076"/>
                <a:gd name="T116" fmla="*/ 910 w 2077"/>
                <a:gd name="T117" fmla="*/ 12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77" h="2076">
                  <a:moveTo>
                    <a:pt x="971" y="140"/>
                  </a:moveTo>
                  <a:lnTo>
                    <a:pt x="967" y="140"/>
                  </a:lnTo>
                  <a:lnTo>
                    <a:pt x="964" y="142"/>
                  </a:lnTo>
                  <a:lnTo>
                    <a:pt x="961" y="145"/>
                  </a:lnTo>
                  <a:lnTo>
                    <a:pt x="959" y="149"/>
                  </a:lnTo>
                  <a:lnTo>
                    <a:pt x="958" y="152"/>
                  </a:lnTo>
                  <a:lnTo>
                    <a:pt x="958" y="277"/>
                  </a:lnTo>
                  <a:lnTo>
                    <a:pt x="956" y="296"/>
                  </a:lnTo>
                  <a:lnTo>
                    <a:pt x="948" y="314"/>
                  </a:lnTo>
                  <a:lnTo>
                    <a:pt x="936" y="329"/>
                  </a:lnTo>
                  <a:lnTo>
                    <a:pt x="920" y="340"/>
                  </a:lnTo>
                  <a:lnTo>
                    <a:pt x="902" y="346"/>
                  </a:lnTo>
                  <a:lnTo>
                    <a:pt x="849" y="360"/>
                  </a:lnTo>
                  <a:lnTo>
                    <a:pt x="796" y="377"/>
                  </a:lnTo>
                  <a:lnTo>
                    <a:pt x="745" y="397"/>
                  </a:lnTo>
                  <a:lnTo>
                    <a:pt x="697" y="422"/>
                  </a:lnTo>
                  <a:lnTo>
                    <a:pt x="649" y="451"/>
                  </a:lnTo>
                  <a:lnTo>
                    <a:pt x="631" y="460"/>
                  </a:lnTo>
                  <a:lnTo>
                    <a:pt x="612" y="463"/>
                  </a:lnTo>
                  <a:lnTo>
                    <a:pt x="594" y="461"/>
                  </a:lnTo>
                  <a:lnTo>
                    <a:pt x="576" y="455"/>
                  </a:lnTo>
                  <a:lnTo>
                    <a:pt x="561" y="443"/>
                  </a:lnTo>
                  <a:lnTo>
                    <a:pt x="471" y="352"/>
                  </a:lnTo>
                  <a:lnTo>
                    <a:pt x="468" y="350"/>
                  </a:lnTo>
                  <a:lnTo>
                    <a:pt x="465" y="349"/>
                  </a:lnTo>
                  <a:lnTo>
                    <a:pt x="462" y="349"/>
                  </a:lnTo>
                  <a:lnTo>
                    <a:pt x="459" y="349"/>
                  </a:lnTo>
                  <a:lnTo>
                    <a:pt x="456" y="350"/>
                  </a:lnTo>
                  <a:lnTo>
                    <a:pt x="453" y="352"/>
                  </a:lnTo>
                  <a:lnTo>
                    <a:pt x="356" y="450"/>
                  </a:lnTo>
                  <a:lnTo>
                    <a:pt x="353" y="456"/>
                  </a:lnTo>
                  <a:lnTo>
                    <a:pt x="353" y="462"/>
                  </a:lnTo>
                  <a:lnTo>
                    <a:pt x="356" y="467"/>
                  </a:lnTo>
                  <a:lnTo>
                    <a:pt x="446" y="557"/>
                  </a:lnTo>
                  <a:lnTo>
                    <a:pt x="457" y="573"/>
                  </a:lnTo>
                  <a:lnTo>
                    <a:pt x="465" y="591"/>
                  </a:lnTo>
                  <a:lnTo>
                    <a:pt x="466" y="610"/>
                  </a:lnTo>
                  <a:lnTo>
                    <a:pt x="462" y="629"/>
                  </a:lnTo>
                  <a:lnTo>
                    <a:pt x="454" y="645"/>
                  </a:lnTo>
                  <a:lnTo>
                    <a:pt x="425" y="693"/>
                  </a:lnTo>
                  <a:lnTo>
                    <a:pt x="400" y="742"/>
                  </a:lnTo>
                  <a:lnTo>
                    <a:pt x="379" y="793"/>
                  </a:lnTo>
                  <a:lnTo>
                    <a:pt x="362" y="845"/>
                  </a:lnTo>
                  <a:lnTo>
                    <a:pt x="350" y="899"/>
                  </a:lnTo>
                  <a:lnTo>
                    <a:pt x="343" y="918"/>
                  </a:lnTo>
                  <a:lnTo>
                    <a:pt x="332" y="933"/>
                  </a:lnTo>
                  <a:lnTo>
                    <a:pt x="317" y="945"/>
                  </a:lnTo>
                  <a:lnTo>
                    <a:pt x="300" y="952"/>
                  </a:lnTo>
                  <a:lnTo>
                    <a:pt x="281" y="955"/>
                  </a:lnTo>
                  <a:lnTo>
                    <a:pt x="153" y="955"/>
                  </a:lnTo>
                  <a:lnTo>
                    <a:pt x="150" y="955"/>
                  </a:lnTo>
                  <a:lnTo>
                    <a:pt x="147" y="958"/>
                  </a:lnTo>
                  <a:lnTo>
                    <a:pt x="144" y="961"/>
                  </a:lnTo>
                  <a:lnTo>
                    <a:pt x="143" y="964"/>
                  </a:lnTo>
                  <a:lnTo>
                    <a:pt x="142" y="967"/>
                  </a:lnTo>
                  <a:lnTo>
                    <a:pt x="142" y="1105"/>
                  </a:lnTo>
                  <a:lnTo>
                    <a:pt x="143" y="1109"/>
                  </a:lnTo>
                  <a:lnTo>
                    <a:pt x="144" y="1113"/>
                  </a:lnTo>
                  <a:lnTo>
                    <a:pt x="147" y="1115"/>
                  </a:lnTo>
                  <a:lnTo>
                    <a:pt x="150" y="1117"/>
                  </a:lnTo>
                  <a:lnTo>
                    <a:pt x="153" y="1118"/>
                  </a:lnTo>
                  <a:lnTo>
                    <a:pt x="281" y="1118"/>
                  </a:lnTo>
                  <a:lnTo>
                    <a:pt x="300" y="1120"/>
                  </a:lnTo>
                  <a:lnTo>
                    <a:pt x="317" y="1128"/>
                  </a:lnTo>
                  <a:lnTo>
                    <a:pt x="332" y="1140"/>
                  </a:lnTo>
                  <a:lnTo>
                    <a:pt x="343" y="1156"/>
                  </a:lnTo>
                  <a:lnTo>
                    <a:pt x="350" y="1174"/>
                  </a:lnTo>
                  <a:lnTo>
                    <a:pt x="362" y="1228"/>
                  </a:lnTo>
                  <a:lnTo>
                    <a:pt x="379" y="1280"/>
                  </a:lnTo>
                  <a:lnTo>
                    <a:pt x="400" y="1331"/>
                  </a:lnTo>
                  <a:lnTo>
                    <a:pt x="425" y="1379"/>
                  </a:lnTo>
                  <a:lnTo>
                    <a:pt x="454" y="1427"/>
                  </a:lnTo>
                  <a:lnTo>
                    <a:pt x="462" y="1445"/>
                  </a:lnTo>
                  <a:lnTo>
                    <a:pt x="467" y="1464"/>
                  </a:lnTo>
                  <a:lnTo>
                    <a:pt x="465" y="1483"/>
                  </a:lnTo>
                  <a:lnTo>
                    <a:pt x="457" y="1500"/>
                  </a:lnTo>
                  <a:lnTo>
                    <a:pt x="446" y="1515"/>
                  </a:lnTo>
                  <a:lnTo>
                    <a:pt x="356" y="1606"/>
                  </a:lnTo>
                  <a:lnTo>
                    <a:pt x="353" y="1611"/>
                  </a:lnTo>
                  <a:lnTo>
                    <a:pt x="353" y="1617"/>
                  </a:lnTo>
                  <a:lnTo>
                    <a:pt x="356" y="1623"/>
                  </a:lnTo>
                  <a:lnTo>
                    <a:pt x="453" y="1720"/>
                  </a:lnTo>
                  <a:lnTo>
                    <a:pt x="456" y="1722"/>
                  </a:lnTo>
                  <a:lnTo>
                    <a:pt x="459" y="1723"/>
                  </a:lnTo>
                  <a:lnTo>
                    <a:pt x="462" y="1724"/>
                  </a:lnTo>
                  <a:lnTo>
                    <a:pt x="465" y="1723"/>
                  </a:lnTo>
                  <a:lnTo>
                    <a:pt x="468" y="1722"/>
                  </a:lnTo>
                  <a:lnTo>
                    <a:pt x="471" y="1720"/>
                  </a:lnTo>
                  <a:lnTo>
                    <a:pt x="559" y="1630"/>
                  </a:lnTo>
                  <a:lnTo>
                    <a:pt x="574" y="1619"/>
                  </a:lnTo>
                  <a:lnTo>
                    <a:pt x="591" y="1612"/>
                  </a:lnTo>
                  <a:lnTo>
                    <a:pt x="609" y="1610"/>
                  </a:lnTo>
                  <a:lnTo>
                    <a:pt x="629" y="1614"/>
                  </a:lnTo>
                  <a:lnTo>
                    <a:pt x="648" y="1622"/>
                  </a:lnTo>
                  <a:lnTo>
                    <a:pt x="695" y="1651"/>
                  </a:lnTo>
                  <a:lnTo>
                    <a:pt x="744" y="1676"/>
                  </a:lnTo>
                  <a:lnTo>
                    <a:pt x="795" y="1697"/>
                  </a:lnTo>
                  <a:lnTo>
                    <a:pt x="846" y="1714"/>
                  </a:lnTo>
                  <a:lnTo>
                    <a:pt x="900" y="1726"/>
                  </a:lnTo>
                  <a:lnTo>
                    <a:pt x="919" y="1733"/>
                  </a:lnTo>
                  <a:lnTo>
                    <a:pt x="935" y="1744"/>
                  </a:lnTo>
                  <a:lnTo>
                    <a:pt x="947" y="1759"/>
                  </a:lnTo>
                  <a:lnTo>
                    <a:pt x="955" y="1776"/>
                  </a:lnTo>
                  <a:lnTo>
                    <a:pt x="957" y="1796"/>
                  </a:lnTo>
                  <a:lnTo>
                    <a:pt x="957" y="1922"/>
                  </a:lnTo>
                  <a:lnTo>
                    <a:pt x="958" y="1926"/>
                  </a:lnTo>
                  <a:lnTo>
                    <a:pt x="959" y="1929"/>
                  </a:lnTo>
                  <a:lnTo>
                    <a:pt x="963" y="1932"/>
                  </a:lnTo>
                  <a:lnTo>
                    <a:pt x="966" y="1934"/>
                  </a:lnTo>
                  <a:lnTo>
                    <a:pt x="970" y="1934"/>
                  </a:lnTo>
                  <a:lnTo>
                    <a:pt x="1108" y="1934"/>
                  </a:lnTo>
                  <a:lnTo>
                    <a:pt x="1111" y="1934"/>
                  </a:lnTo>
                  <a:lnTo>
                    <a:pt x="1114" y="1932"/>
                  </a:lnTo>
                  <a:lnTo>
                    <a:pt x="1118" y="1929"/>
                  </a:lnTo>
                  <a:lnTo>
                    <a:pt x="1119" y="1926"/>
                  </a:lnTo>
                  <a:lnTo>
                    <a:pt x="1120" y="1922"/>
                  </a:lnTo>
                  <a:lnTo>
                    <a:pt x="1120" y="1796"/>
                  </a:lnTo>
                  <a:lnTo>
                    <a:pt x="1123" y="1776"/>
                  </a:lnTo>
                  <a:lnTo>
                    <a:pt x="1130" y="1759"/>
                  </a:lnTo>
                  <a:lnTo>
                    <a:pt x="1142" y="1744"/>
                  </a:lnTo>
                  <a:lnTo>
                    <a:pt x="1158" y="1733"/>
                  </a:lnTo>
                  <a:lnTo>
                    <a:pt x="1177" y="1726"/>
                  </a:lnTo>
                  <a:lnTo>
                    <a:pt x="1231" y="1714"/>
                  </a:lnTo>
                  <a:lnTo>
                    <a:pt x="1282" y="1697"/>
                  </a:lnTo>
                  <a:lnTo>
                    <a:pt x="1333" y="1676"/>
                  </a:lnTo>
                  <a:lnTo>
                    <a:pt x="1382" y="1650"/>
                  </a:lnTo>
                  <a:lnTo>
                    <a:pt x="1430" y="1622"/>
                  </a:lnTo>
                  <a:lnTo>
                    <a:pt x="1447" y="1614"/>
                  </a:lnTo>
                  <a:lnTo>
                    <a:pt x="1466" y="1610"/>
                  </a:lnTo>
                  <a:lnTo>
                    <a:pt x="1485" y="1611"/>
                  </a:lnTo>
                  <a:lnTo>
                    <a:pt x="1503" y="1619"/>
                  </a:lnTo>
                  <a:lnTo>
                    <a:pt x="1518" y="1630"/>
                  </a:lnTo>
                  <a:lnTo>
                    <a:pt x="1608" y="1720"/>
                  </a:lnTo>
                  <a:lnTo>
                    <a:pt x="1611" y="1722"/>
                  </a:lnTo>
                  <a:lnTo>
                    <a:pt x="1614" y="1723"/>
                  </a:lnTo>
                  <a:lnTo>
                    <a:pt x="1617" y="1724"/>
                  </a:lnTo>
                  <a:lnTo>
                    <a:pt x="1619" y="1723"/>
                  </a:lnTo>
                  <a:lnTo>
                    <a:pt x="1622" y="1722"/>
                  </a:lnTo>
                  <a:lnTo>
                    <a:pt x="1625" y="1720"/>
                  </a:lnTo>
                  <a:lnTo>
                    <a:pt x="1723" y="1623"/>
                  </a:lnTo>
                  <a:lnTo>
                    <a:pt x="1726" y="1618"/>
                  </a:lnTo>
                  <a:lnTo>
                    <a:pt x="1726" y="1611"/>
                  </a:lnTo>
                  <a:lnTo>
                    <a:pt x="1723" y="1606"/>
                  </a:lnTo>
                  <a:lnTo>
                    <a:pt x="1633" y="1516"/>
                  </a:lnTo>
                  <a:lnTo>
                    <a:pt x="1621" y="1501"/>
                  </a:lnTo>
                  <a:lnTo>
                    <a:pt x="1615" y="1483"/>
                  </a:lnTo>
                  <a:lnTo>
                    <a:pt x="1613" y="1464"/>
                  </a:lnTo>
                  <a:lnTo>
                    <a:pt x="1616" y="1446"/>
                  </a:lnTo>
                  <a:lnTo>
                    <a:pt x="1624" y="1428"/>
                  </a:lnTo>
                  <a:lnTo>
                    <a:pt x="1654" y="1380"/>
                  </a:lnTo>
                  <a:lnTo>
                    <a:pt x="1679" y="1332"/>
                  </a:lnTo>
                  <a:lnTo>
                    <a:pt x="1700" y="1281"/>
                  </a:lnTo>
                  <a:lnTo>
                    <a:pt x="1717" y="1229"/>
                  </a:lnTo>
                  <a:lnTo>
                    <a:pt x="1730" y="1175"/>
                  </a:lnTo>
                  <a:lnTo>
                    <a:pt x="1736" y="1156"/>
                  </a:lnTo>
                  <a:lnTo>
                    <a:pt x="1747" y="1141"/>
                  </a:lnTo>
                  <a:lnTo>
                    <a:pt x="1761" y="1128"/>
                  </a:lnTo>
                  <a:lnTo>
                    <a:pt x="1779" y="1121"/>
                  </a:lnTo>
                  <a:lnTo>
                    <a:pt x="1798" y="1119"/>
                  </a:lnTo>
                  <a:lnTo>
                    <a:pt x="1925" y="1119"/>
                  </a:lnTo>
                  <a:lnTo>
                    <a:pt x="1929" y="1118"/>
                  </a:lnTo>
                  <a:lnTo>
                    <a:pt x="1932" y="1117"/>
                  </a:lnTo>
                  <a:lnTo>
                    <a:pt x="1934" y="1114"/>
                  </a:lnTo>
                  <a:lnTo>
                    <a:pt x="1936" y="1110"/>
                  </a:lnTo>
                  <a:lnTo>
                    <a:pt x="1936" y="1107"/>
                  </a:lnTo>
                  <a:lnTo>
                    <a:pt x="1936" y="969"/>
                  </a:lnTo>
                  <a:lnTo>
                    <a:pt x="1936" y="965"/>
                  </a:lnTo>
                  <a:lnTo>
                    <a:pt x="1934" y="962"/>
                  </a:lnTo>
                  <a:lnTo>
                    <a:pt x="1932" y="959"/>
                  </a:lnTo>
                  <a:lnTo>
                    <a:pt x="1929" y="958"/>
                  </a:lnTo>
                  <a:lnTo>
                    <a:pt x="1925" y="957"/>
                  </a:lnTo>
                  <a:lnTo>
                    <a:pt x="1798" y="957"/>
                  </a:lnTo>
                  <a:lnTo>
                    <a:pt x="1779" y="954"/>
                  </a:lnTo>
                  <a:lnTo>
                    <a:pt x="1761" y="946"/>
                  </a:lnTo>
                  <a:lnTo>
                    <a:pt x="1747" y="934"/>
                  </a:lnTo>
                  <a:lnTo>
                    <a:pt x="1736" y="919"/>
                  </a:lnTo>
                  <a:lnTo>
                    <a:pt x="1730" y="900"/>
                  </a:lnTo>
                  <a:lnTo>
                    <a:pt x="1716" y="847"/>
                  </a:lnTo>
                  <a:lnTo>
                    <a:pt x="1699" y="794"/>
                  </a:lnTo>
                  <a:lnTo>
                    <a:pt x="1678" y="744"/>
                  </a:lnTo>
                  <a:lnTo>
                    <a:pt x="1654" y="694"/>
                  </a:lnTo>
                  <a:lnTo>
                    <a:pt x="1624" y="648"/>
                  </a:lnTo>
                  <a:lnTo>
                    <a:pt x="1616" y="630"/>
                  </a:lnTo>
                  <a:lnTo>
                    <a:pt x="1613" y="611"/>
                  </a:lnTo>
                  <a:lnTo>
                    <a:pt x="1615" y="592"/>
                  </a:lnTo>
                  <a:lnTo>
                    <a:pt x="1621" y="574"/>
                  </a:lnTo>
                  <a:lnTo>
                    <a:pt x="1633" y="559"/>
                  </a:lnTo>
                  <a:lnTo>
                    <a:pt x="1724" y="468"/>
                  </a:lnTo>
                  <a:lnTo>
                    <a:pt x="1728" y="463"/>
                  </a:lnTo>
                  <a:lnTo>
                    <a:pt x="1728" y="457"/>
                  </a:lnTo>
                  <a:lnTo>
                    <a:pt x="1724" y="451"/>
                  </a:lnTo>
                  <a:lnTo>
                    <a:pt x="1626" y="354"/>
                  </a:lnTo>
                  <a:lnTo>
                    <a:pt x="1623" y="351"/>
                  </a:lnTo>
                  <a:lnTo>
                    <a:pt x="1621" y="350"/>
                  </a:lnTo>
                  <a:lnTo>
                    <a:pt x="1618" y="350"/>
                  </a:lnTo>
                  <a:lnTo>
                    <a:pt x="1616" y="350"/>
                  </a:lnTo>
                  <a:lnTo>
                    <a:pt x="1613" y="351"/>
                  </a:lnTo>
                  <a:lnTo>
                    <a:pt x="1609" y="354"/>
                  </a:lnTo>
                  <a:lnTo>
                    <a:pt x="1520" y="444"/>
                  </a:lnTo>
                  <a:lnTo>
                    <a:pt x="1504" y="456"/>
                  </a:lnTo>
                  <a:lnTo>
                    <a:pt x="1486" y="462"/>
                  </a:lnTo>
                  <a:lnTo>
                    <a:pt x="1467" y="464"/>
                  </a:lnTo>
                  <a:lnTo>
                    <a:pt x="1449" y="461"/>
                  </a:lnTo>
                  <a:lnTo>
                    <a:pt x="1431" y="452"/>
                  </a:lnTo>
                  <a:lnTo>
                    <a:pt x="1384" y="423"/>
                  </a:lnTo>
                  <a:lnTo>
                    <a:pt x="1335" y="399"/>
                  </a:lnTo>
                  <a:lnTo>
                    <a:pt x="1284" y="378"/>
                  </a:lnTo>
                  <a:lnTo>
                    <a:pt x="1232" y="361"/>
                  </a:lnTo>
                  <a:lnTo>
                    <a:pt x="1178" y="348"/>
                  </a:lnTo>
                  <a:lnTo>
                    <a:pt x="1159" y="341"/>
                  </a:lnTo>
                  <a:lnTo>
                    <a:pt x="1143" y="330"/>
                  </a:lnTo>
                  <a:lnTo>
                    <a:pt x="1131" y="315"/>
                  </a:lnTo>
                  <a:lnTo>
                    <a:pt x="1124" y="298"/>
                  </a:lnTo>
                  <a:lnTo>
                    <a:pt x="1121" y="278"/>
                  </a:lnTo>
                  <a:lnTo>
                    <a:pt x="1121" y="152"/>
                  </a:lnTo>
                  <a:lnTo>
                    <a:pt x="1121" y="149"/>
                  </a:lnTo>
                  <a:lnTo>
                    <a:pt x="1119" y="145"/>
                  </a:lnTo>
                  <a:lnTo>
                    <a:pt x="1117" y="142"/>
                  </a:lnTo>
                  <a:lnTo>
                    <a:pt x="1112" y="140"/>
                  </a:lnTo>
                  <a:lnTo>
                    <a:pt x="1109" y="140"/>
                  </a:lnTo>
                  <a:lnTo>
                    <a:pt x="971" y="140"/>
                  </a:lnTo>
                  <a:close/>
                  <a:moveTo>
                    <a:pt x="970" y="0"/>
                  </a:moveTo>
                  <a:lnTo>
                    <a:pt x="1108" y="0"/>
                  </a:lnTo>
                  <a:lnTo>
                    <a:pt x="1139" y="3"/>
                  </a:lnTo>
                  <a:lnTo>
                    <a:pt x="1167" y="12"/>
                  </a:lnTo>
                  <a:lnTo>
                    <a:pt x="1193" y="25"/>
                  </a:lnTo>
                  <a:lnTo>
                    <a:pt x="1216" y="44"/>
                  </a:lnTo>
                  <a:lnTo>
                    <a:pt x="1234" y="66"/>
                  </a:lnTo>
                  <a:lnTo>
                    <a:pt x="1248" y="93"/>
                  </a:lnTo>
                  <a:lnTo>
                    <a:pt x="1257" y="121"/>
                  </a:lnTo>
                  <a:lnTo>
                    <a:pt x="1260" y="152"/>
                  </a:lnTo>
                  <a:lnTo>
                    <a:pt x="1260" y="223"/>
                  </a:lnTo>
                  <a:lnTo>
                    <a:pt x="1329" y="245"/>
                  </a:lnTo>
                  <a:lnTo>
                    <a:pt x="1394" y="272"/>
                  </a:lnTo>
                  <a:lnTo>
                    <a:pt x="1457" y="305"/>
                  </a:lnTo>
                  <a:lnTo>
                    <a:pt x="1508" y="255"/>
                  </a:lnTo>
                  <a:lnTo>
                    <a:pt x="1527" y="239"/>
                  </a:lnTo>
                  <a:lnTo>
                    <a:pt x="1547" y="227"/>
                  </a:lnTo>
                  <a:lnTo>
                    <a:pt x="1569" y="217"/>
                  </a:lnTo>
                  <a:lnTo>
                    <a:pt x="1592" y="212"/>
                  </a:lnTo>
                  <a:lnTo>
                    <a:pt x="1616" y="210"/>
                  </a:lnTo>
                  <a:lnTo>
                    <a:pt x="1640" y="212"/>
                  </a:lnTo>
                  <a:lnTo>
                    <a:pt x="1663" y="217"/>
                  </a:lnTo>
                  <a:lnTo>
                    <a:pt x="1684" y="227"/>
                  </a:lnTo>
                  <a:lnTo>
                    <a:pt x="1705" y="239"/>
                  </a:lnTo>
                  <a:lnTo>
                    <a:pt x="1723" y="255"/>
                  </a:lnTo>
                  <a:lnTo>
                    <a:pt x="1821" y="352"/>
                  </a:lnTo>
                  <a:lnTo>
                    <a:pt x="1839" y="373"/>
                  </a:lnTo>
                  <a:lnTo>
                    <a:pt x="1852" y="397"/>
                  </a:lnTo>
                  <a:lnTo>
                    <a:pt x="1862" y="422"/>
                  </a:lnTo>
                  <a:lnTo>
                    <a:pt x="1866" y="447"/>
                  </a:lnTo>
                  <a:lnTo>
                    <a:pt x="1866" y="474"/>
                  </a:lnTo>
                  <a:lnTo>
                    <a:pt x="1862" y="499"/>
                  </a:lnTo>
                  <a:lnTo>
                    <a:pt x="1852" y="523"/>
                  </a:lnTo>
                  <a:lnTo>
                    <a:pt x="1839" y="546"/>
                  </a:lnTo>
                  <a:lnTo>
                    <a:pt x="1821" y="567"/>
                  </a:lnTo>
                  <a:lnTo>
                    <a:pt x="1771" y="618"/>
                  </a:lnTo>
                  <a:lnTo>
                    <a:pt x="1796" y="665"/>
                  </a:lnTo>
                  <a:lnTo>
                    <a:pt x="1819" y="714"/>
                  </a:lnTo>
                  <a:lnTo>
                    <a:pt x="1837" y="765"/>
                  </a:lnTo>
                  <a:lnTo>
                    <a:pt x="1853" y="816"/>
                  </a:lnTo>
                  <a:lnTo>
                    <a:pt x="1925" y="816"/>
                  </a:lnTo>
                  <a:lnTo>
                    <a:pt x="1955" y="818"/>
                  </a:lnTo>
                  <a:lnTo>
                    <a:pt x="1984" y="828"/>
                  </a:lnTo>
                  <a:lnTo>
                    <a:pt x="2010" y="842"/>
                  </a:lnTo>
                  <a:lnTo>
                    <a:pt x="2032" y="861"/>
                  </a:lnTo>
                  <a:lnTo>
                    <a:pt x="2051" y="883"/>
                  </a:lnTo>
                  <a:lnTo>
                    <a:pt x="2065" y="909"/>
                  </a:lnTo>
                  <a:lnTo>
                    <a:pt x="2075" y="938"/>
                  </a:lnTo>
                  <a:lnTo>
                    <a:pt x="2077" y="968"/>
                  </a:lnTo>
                  <a:lnTo>
                    <a:pt x="2077" y="1106"/>
                  </a:lnTo>
                  <a:lnTo>
                    <a:pt x="2075" y="1137"/>
                  </a:lnTo>
                  <a:lnTo>
                    <a:pt x="2065" y="1165"/>
                  </a:lnTo>
                  <a:lnTo>
                    <a:pt x="2051" y="1192"/>
                  </a:lnTo>
                  <a:lnTo>
                    <a:pt x="2032" y="1214"/>
                  </a:lnTo>
                  <a:lnTo>
                    <a:pt x="2010" y="1233"/>
                  </a:lnTo>
                  <a:lnTo>
                    <a:pt x="1984" y="1247"/>
                  </a:lnTo>
                  <a:lnTo>
                    <a:pt x="1955" y="1255"/>
                  </a:lnTo>
                  <a:lnTo>
                    <a:pt x="1925" y="1258"/>
                  </a:lnTo>
                  <a:lnTo>
                    <a:pt x="1925" y="1259"/>
                  </a:lnTo>
                  <a:lnTo>
                    <a:pt x="1853" y="1259"/>
                  </a:lnTo>
                  <a:lnTo>
                    <a:pt x="1831" y="1328"/>
                  </a:lnTo>
                  <a:lnTo>
                    <a:pt x="1803" y="1393"/>
                  </a:lnTo>
                  <a:lnTo>
                    <a:pt x="1771" y="1456"/>
                  </a:lnTo>
                  <a:lnTo>
                    <a:pt x="1821" y="1507"/>
                  </a:lnTo>
                  <a:lnTo>
                    <a:pt x="1839" y="1528"/>
                  </a:lnTo>
                  <a:lnTo>
                    <a:pt x="1852" y="1551"/>
                  </a:lnTo>
                  <a:lnTo>
                    <a:pt x="1862" y="1577"/>
                  </a:lnTo>
                  <a:lnTo>
                    <a:pt x="1866" y="1602"/>
                  </a:lnTo>
                  <a:lnTo>
                    <a:pt x="1866" y="1628"/>
                  </a:lnTo>
                  <a:lnTo>
                    <a:pt x="1862" y="1654"/>
                  </a:lnTo>
                  <a:lnTo>
                    <a:pt x="1852" y="1678"/>
                  </a:lnTo>
                  <a:lnTo>
                    <a:pt x="1839" y="1701"/>
                  </a:lnTo>
                  <a:lnTo>
                    <a:pt x="1821" y="1722"/>
                  </a:lnTo>
                  <a:lnTo>
                    <a:pt x="1723" y="1820"/>
                  </a:lnTo>
                  <a:lnTo>
                    <a:pt x="1705" y="1836"/>
                  </a:lnTo>
                  <a:lnTo>
                    <a:pt x="1684" y="1849"/>
                  </a:lnTo>
                  <a:lnTo>
                    <a:pt x="1663" y="1857"/>
                  </a:lnTo>
                  <a:lnTo>
                    <a:pt x="1640" y="1863"/>
                  </a:lnTo>
                  <a:lnTo>
                    <a:pt x="1616" y="1864"/>
                  </a:lnTo>
                  <a:lnTo>
                    <a:pt x="1592" y="1863"/>
                  </a:lnTo>
                  <a:lnTo>
                    <a:pt x="1569" y="1857"/>
                  </a:lnTo>
                  <a:lnTo>
                    <a:pt x="1547" y="1849"/>
                  </a:lnTo>
                  <a:lnTo>
                    <a:pt x="1527" y="1836"/>
                  </a:lnTo>
                  <a:lnTo>
                    <a:pt x="1508" y="1820"/>
                  </a:lnTo>
                  <a:lnTo>
                    <a:pt x="1457" y="1770"/>
                  </a:lnTo>
                  <a:lnTo>
                    <a:pt x="1410" y="1796"/>
                  </a:lnTo>
                  <a:lnTo>
                    <a:pt x="1361" y="1818"/>
                  </a:lnTo>
                  <a:lnTo>
                    <a:pt x="1312" y="1837"/>
                  </a:lnTo>
                  <a:lnTo>
                    <a:pt x="1260" y="1852"/>
                  </a:lnTo>
                  <a:lnTo>
                    <a:pt x="1260" y="1924"/>
                  </a:lnTo>
                  <a:lnTo>
                    <a:pt x="1257" y="1954"/>
                  </a:lnTo>
                  <a:lnTo>
                    <a:pt x="1248" y="1983"/>
                  </a:lnTo>
                  <a:lnTo>
                    <a:pt x="1234" y="2009"/>
                  </a:lnTo>
                  <a:lnTo>
                    <a:pt x="1216" y="2031"/>
                  </a:lnTo>
                  <a:lnTo>
                    <a:pt x="1193" y="2050"/>
                  </a:lnTo>
                  <a:lnTo>
                    <a:pt x="1167" y="2064"/>
                  </a:lnTo>
                  <a:lnTo>
                    <a:pt x="1139" y="2073"/>
                  </a:lnTo>
                  <a:lnTo>
                    <a:pt x="1108" y="2076"/>
                  </a:lnTo>
                  <a:lnTo>
                    <a:pt x="970" y="2076"/>
                  </a:lnTo>
                  <a:lnTo>
                    <a:pt x="938" y="2073"/>
                  </a:lnTo>
                  <a:lnTo>
                    <a:pt x="910" y="2064"/>
                  </a:lnTo>
                  <a:lnTo>
                    <a:pt x="884" y="2050"/>
                  </a:lnTo>
                  <a:lnTo>
                    <a:pt x="861" y="2031"/>
                  </a:lnTo>
                  <a:lnTo>
                    <a:pt x="843" y="2009"/>
                  </a:lnTo>
                  <a:lnTo>
                    <a:pt x="829" y="1983"/>
                  </a:lnTo>
                  <a:lnTo>
                    <a:pt x="820" y="1954"/>
                  </a:lnTo>
                  <a:lnTo>
                    <a:pt x="817" y="1924"/>
                  </a:lnTo>
                  <a:lnTo>
                    <a:pt x="817" y="1852"/>
                  </a:lnTo>
                  <a:lnTo>
                    <a:pt x="748" y="1831"/>
                  </a:lnTo>
                  <a:lnTo>
                    <a:pt x="683" y="1802"/>
                  </a:lnTo>
                  <a:lnTo>
                    <a:pt x="620" y="1770"/>
                  </a:lnTo>
                  <a:lnTo>
                    <a:pt x="569" y="1820"/>
                  </a:lnTo>
                  <a:lnTo>
                    <a:pt x="550" y="1836"/>
                  </a:lnTo>
                  <a:lnTo>
                    <a:pt x="530" y="1849"/>
                  </a:lnTo>
                  <a:lnTo>
                    <a:pt x="508" y="1857"/>
                  </a:lnTo>
                  <a:lnTo>
                    <a:pt x="486" y="1863"/>
                  </a:lnTo>
                  <a:lnTo>
                    <a:pt x="461" y="1864"/>
                  </a:lnTo>
                  <a:lnTo>
                    <a:pt x="437" y="1863"/>
                  </a:lnTo>
                  <a:lnTo>
                    <a:pt x="414" y="1857"/>
                  </a:lnTo>
                  <a:lnTo>
                    <a:pt x="393" y="1849"/>
                  </a:lnTo>
                  <a:lnTo>
                    <a:pt x="372" y="1836"/>
                  </a:lnTo>
                  <a:lnTo>
                    <a:pt x="354" y="1820"/>
                  </a:lnTo>
                  <a:lnTo>
                    <a:pt x="256" y="1722"/>
                  </a:lnTo>
                  <a:lnTo>
                    <a:pt x="238" y="1701"/>
                  </a:lnTo>
                  <a:lnTo>
                    <a:pt x="225" y="1678"/>
                  </a:lnTo>
                  <a:lnTo>
                    <a:pt x="216" y="1654"/>
                  </a:lnTo>
                  <a:lnTo>
                    <a:pt x="211" y="1628"/>
                  </a:lnTo>
                  <a:lnTo>
                    <a:pt x="211" y="1602"/>
                  </a:lnTo>
                  <a:lnTo>
                    <a:pt x="216" y="1577"/>
                  </a:lnTo>
                  <a:lnTo>
                    <a:pt x="225" y="1551"/>
                  </a:lnTo>
                  <a:lnTo>
                    <a:pt x="238" y="1528"/>
                  </a:lnTo>
                  <a:lnTo>
                    <a:pt x="256" y="1507"/>
                  </a:lnTo>
                  <a:lnTo>
                    <a:pt x="306" y="1456"/>
                  </a:lnTo>
                  <a:lnTo>
                    <a:pt x="281" y="1410"/>
                  </a:lnTo>
                  <a:lnTo>
                    <a:pt x="259" y="1360"/>
                  </a:lnTo>
                  <a:lnTo>
                    <a:pt x="240" y="1311"/>
                  </a:lnTo>
                  <a:lnTo>
                    <a:pt x="224" y="1259"/>
                  </a:lnTo>
                  <a:lnTo>
                    <a:pt x="152" y="1259"/>
                  </a:lnTo>
                  <a:lnTo>
                    <a:pt x="122" y="1256"/>
                  </a:lnTo>
                  <a:lnTo>
                    <a:pt x="93" y="1248"/>
                  </a:lnTo>
                  <a:lnTo>
                    <a:pt x="67" y="1233"/>
                  </a:lnTo>
                  <a:lnTo>
                    <a:pt x="45" y="1215"/>
                  </a:lnTo>
                  <a:lnTo>
                    <a:pt x="26" y="1192"/>
                  </a:lnTo>
                  <a:lnTo>
                    <a:pt x="12" y="1166"/>
                  </a:lnTo>
                  <a:lnTo>
                    <a:pt x="3" y="1138"/>
                  </a:lnTo>
                  <a:lnTo>
                    <a:pt x="0" y="1107"/>
                  </a:lnTo>
                  <a:lnTo>
                    <a:pt x="0" y="969"/>
                  </a:lnTo>
                  <a:lnTo>
                    <a:pt x="3" y="938"/>
                  </a:lnTo>
                  <a:lnTo>
                    <a:pt x="12" y="909"/>
                  </a:lnTo>
                  <a:lnTo>
                    <a:pt x="26" y="884"/>
                  </a:lnTo>
                  <a:lnTo>
                    <a:pt x="45" y="861"/>
                  </a:lnTo>
                  <a:lnTo>
                    <a:pt x="67" y="843"/>
                  </a:lnTo>
                  <a:lnTo>
                    <a:pt x="93" y="829"/>
                  </a:lnTo>
                  <a:lnTo>
                    <a:pt x="122" y="819"/>
                  </a:lnTo>
                  <a:lnTo>
                    <a:pt x="152" y="816"/>
                  </a:lnTo>
                  <a:lnTo>
                    <a:pt x="224" y="816"/>
                  </a:lnTo>
                  <a:lnTo>
                    <a:pt x="246" y="748"/>
                  </a:lnTo>
                  <a:lnTo>
                    <a:pt x="274" y="682"/>
                  </a:lnTo>
                  <a:lnTo>
                    <a:pt x="306" y="619"/>
                  </a:lnTo>
                  <a:lnTo>
                    <a:pt x="256" y="568"/>
                  </a:lnTo>
                  <a:lnTo>
                    <a:pt x="238" y="547"/>
                  </a:lnTo>
                  <a:lnTo>
                    <a:pt x="225" y="524"/>
                  </a:lnTo>
                  <a:lnTo>
                    <a:pt x="216" y="500"/>
                  </a:lnTo>
                  <a:lnTo>
                    <a:pt x="211" y="474"/>
                  </a:lnTo>
                  <a:lnTo>
                    <a:pt x="211" y="448"/>
                  </a:lnTo>
                  <a:lnTo>
                    <a:pt x="216" y="422"/>
                  </a:lnTo>
                  <a:lnTo>
                    <a:pt x="225" y="398"/>
                  </a:lnTo>
                  <a:lnTo>
                    <a:pt x="238" y="374"/>
                  </a:lnTo>
                  <a:lnTo>
                    <a:pt x="256" y="353"/>
                  </a:lnTo>
                  <a:lnTo>
                    <a:pt x="354" y="255"/>
                  </a:lnTo>
                  <a:lnTo>
                    <a:pt x="372" y="239"/>
                  </a:lnTo>
                  <a:lnTo>
                    <a:pt x="393" y="227"/>
                  </a:lnTo>
                  <a:lnTo>
                    <a:pt x="414" y="218"/>
                  </a:lnTo>
                  <a:lnTo>
                    <a:pt x="437" y="213"/>
                  </a:lnTo>
                  <a:lnTo>
                    <a:pt x="461" y="211"/>
                  </a:lnTo>
                  <a:lnTo>
                    <a:pt x="486" y="213"/>
                  </a:lnTo>
                  <a:lnTo>
                    <a:pt x="508" y="218"/>
                  </a:lnTo>
                  <a:lnTo>
                    <a:pt x="530" y="227"/>
                  </a:lnTo>
                  <a:lnTo>
                    <a:pt x="550" y="239"/>
                  </a:lnTo>
                  <a:lnTo>
                    <a:pt x="569" y="255"/>
                  </a:lnTo>
                  <a:lnTo>
                    <a:pt x="620" y="306"/>
                  </a:lnTo>
                  <a:lnTo>
                    <a:pt x="667" y="281"/>
                  </a:lnTo>
                  <a:lnTo>
                    <a:pt x="716" y="258"/>
                  </a:lnTo>
                  <a:lnTo>
                    <a:pt x="765" y="239"/>
                  </a:lnTo>
                  <a:lnTo>
                    <a:pt x="817" y="224"/>
                  </a:lnTo>
                  <a:lnTo>
                    <a:pt x="817" y="152"/>
                  </a:lnTo>
                  <a:lnTo>
                    <a:pt x="820" y="121"/>
                  </a:lnTo>
                  <a:lnTo>
                    <a:pt x="829" y="93"/>
                  </a:lnTo>
                  <a:lnTo>
                    <a:pt x="843" y="66"/>
                  </a:lnTo>
                  <a:lnTo>
                    <a:pt x="861" y="44"/>
                  </a:lnTo>
                  <a:lnTo>
                    <a:pt x="884" y="25"/>
                  </a:lnTo>
                  <a:lnTo>
                    <a:pt x="910" y="12"/>
                  </a:lnTo>
                  <a:lnTo>
                    <a:pt x="938" y="3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1">
              <a:extLst>
                <a:ext uri="{FF2B5EF4-FFF2-40B4-BE49-F238E27FC236}">
                  <a16:creationId xmlns:a16="http://schemas.microsoft.com/office/drawing/2014/main" id="{931FFDF2-4B43-44F1-815A-CF60D48E04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9038" y="2011363"/>
              <a:ext cx="139700" cy="139700"/>
            </a:xfrm>
            <a:custGeom>
              <a:avLst/>
              <a:gdLst>
                <a:gd name="T0" fmla="*/ 398 w 886"/>
                <a:gd name="T1" fmla="*/ 143 h 884"/>
                <a:gd name="T2" fmla="*/ 316 w 886"/>
                <a:gd name="T3" fmla="*/ 169 h 884"/>
                <a:gd name="T4" fmla="*/ 245 w 886"/>
                <a:gd name="T5" fmla="*/ 214 h 884"/>
                <a:gd name="T6" fmla="*/ 189 w 886"/>
                <a:gd name="T7" fmla="*/ 277 h 884"/>
                <a:gd name="T8" fmla="*/ 153 w 886"/>
                <a:gd name="T9" fmla="*/ 355 h 884"/>
                <a:gd name="T10" fmla="*/ 141 w 886"/>
                <a:gd name="T11" fmla="*/ 442 h 884"/>
                <a:gd name="T12" fmla="*/ 153 w 886"/>
                <a:gd name="T13" fmla="*/ 529 h 884"/>
                <a:gd name="T14" fmla="*/ 189 w 886"/>
                <a:gd name="T15" fmla="*/ 606 h 884"/>
                <a:gd name="T16" fmla="*/ 245 w 886"/>
                <a:gd name="T17" fmla="*/ 669 h 884"/>
                <a:gd name="T18" fmla="*/ 316 w 886"/>
                <a:gd name="T19" fmla="*/ 716 h 884"/>
                <a:gd name="T20" fmla="*/ 398 w 886"/>
                <a:gd name="T21" fmla="*/ 740 h 884"/>
                <a:gd name="T22" fmla="*/ 488 w 886"/>
                <a:gd name="T23" fmla="*/ 740 h 884"/>
                <a:gd name="T24" fmla="*/ 570 w 886"/>
                <a:gd name="T25" fmla="*/ 716 h 884"/>
                <a:gd name="T26" fmla="*/ 641 w 886"/>
                <a:gd name="T27" fmla="*/ 669 h 884"/>
                <a:gd name="T28" fmla="*/ 696 w 886"/>
                <a:gd name="T29" fmla="*/ 606 h 884"/>
                <a:gd name="T30" fmla="*/ 732 w 886"/>
                <a:gd name="T31" fmla="*/ 529 h 884"/>
                <a:gd name="T32" fmla="*/ 745 w 886"/>
                <a:gd name="T33" fmla="*/ 442 h 884"/>
                <a:gd name="T34" fmla="*/ 732 w 886"/>
                <a:gd name="T35" fmla="*/ 355 h 884"/>
                <a:gd name="T36" fmla="*/ 696 w 886"/>
                <a:gd name="T37" fmla="*/ 277 h 884"/>
                <a:gd name="T38" fmla="*/ 641 w 886"/>
                <a:gd name="T39" fmla="*/ 214 h 884"/>
                <a:gd name="T40" fmla="*/ 570 w 886"/>
                <a:gd name="T41" fmla="*/ 169 h 884"/>
                <a:gd name="T42" fmla="*/ 488 w 886"/>
                <a:gd name="T43" fmla="*/ 143 h 884"/>
                <a:gd name="T44" fmla="*/ 443 w 886"/>
                <a:gd name="T45" fmla="*/ 0 h 884"/>
                <a:gd name="T46" fmla="*/ 544 w 886"/>
                <a:gd name="T47" fmla="*/ 11 h 884"/>
                <a:gd name="T48" fmla="*/ 638 w 886"/>
                <a:gd name="T49" fmla="*/ 45 h 884"/>
                <a:gd name="T50" fmla="*/ 719 w 886"/>
                <a:gd name="T51" fmla="*/ 97 h 884"/>
                <a:gd name="T52" fmla="*/ 788 w 886"/>
                <a:gd name="T53" fmla="*/ 165 h 884"/>
                <a:gd name="T54" fmla="*/ 840 w 886"/>
                <a:gd name="T55" fmla="*/ 248 h 884"/>
                <a:gd name="T56" fmla="*/ 873 w 886"/>
                <a:gd name="T57" fmla="*/ 340 h 884"/>
                <a:gd name="T58" fmla="*/ 886 w 886"/>
                <a:gd name="T59" fmla="*/ 442 h 884"/>
                <a:gd name="T60" fmla="*/ 873 w 886"/>
                <a:gd name="T61" fmla="*/ 543 h 884"/>
                <a:gd name="T62" fmla="*/ 840 w 886"/>
                <a:gd name="T63" fmla="*/ 636 h 884"/>
                <a:gd name="T64" fmla="*/ 788 w 886"/>
                <a:gd name="T65" fmla="*/ 718 h 884"/>
                <a:gd name="T66" fmla="*/ 719 w 886"/>
                <a:gd name="T67" fmla="*/ 787 h 884"/>
                <a:gd name="T68" fmla="*/ 638 w 886"/>
                <a:gd name="T69" fmla="*/ 839 h 884"/>
                <a:gd name="T70" fmla="*/ 544 w 886"/>
                <a:gd name="T71" fmla="*/ 872 h 884"/>
                <a:gd name="T72" fmla="*/ 443 w 886"/>
                <a:gd name="T73" fmla="*/ 884 h 884"/>
                <a:gd name="T74" fmla="*/ 341 w 886"/>
                <a:gd name="T75" fmla="*/ 872 h 884"/>
                <a:gd name="T76" fmla="*/ 248 w 886"/>
                <a:gd name="T77" fmla="*/ 839 h 884"/>
                <a:gd name="T78" fmla="*/ 166 w 886"/>
                <a:gd name="T79" fmla="*/ 787 h 884"/>
                <a:gd name="T80" fmla="*/ 97 w 886"/>
                <a:gd name="T81" fmla="*/ 718 h 884"/>
                <a:gd name="T82" fmla="*/ 46 w 886"/>
                <a:gd name="T83" fmla="*/ 636 h 884"/>
                <a:gd name="T84" fmla="*/ 12 w 886"/>
                <a:gd name="T85" fmla="*/ 543 h 884"/>
                <a:gd name="T86" fmla="*/ 0 w 886"/>
                <a:gd name="T87" fmla="*/ 442 h 884"/>
                <a:gd name="T88" fmla="*/ 12 w 886"/>
                <a:gd name="T89" fmla="*/ 340 h 884"/>
                <a:gd name="T90" fmla="*/ 46 w 886"/>
                <a:gd name="T91" fmla="*/ 248 h 884"/>
                <a:gd name="T92" fmla="*/ 97 w 886"/>
                <a:gd name="T93" fmla="*/ 165 h 884"/>
                <a:gd name="T94" fmla="*/ 166 w 886"/>
                <a:gd name="T95" fmla="*/ 97 h 884"/>
                <a:gd name="T96" fmla="*/ 248 w 886"/>
                <a:gd name="T97" fmla="*/ 45 h 884"/>
                <a:gd name="T98" fmla="*/ 341 w 886"/>
                <a:gd name="T99" fmla="*/ 11 h 884"/>
                <a:gd name="T100" fmla="*/ 443 w 886"/>
                <a:gd name="T101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6" h="884">
                  <a:moveTo>
                    <a:pt x="443" y="140"/>
                  </a:moveTo>
                  <a:lnTo>
                    <a:pt x="398" y="143"/>
                  </a:lnTo>
                  <a:lnTo>
                    <a:pt x="356" y="153"/>
                  </a:lnTo>
                  <a:lnTo>
                    <a:pt x="316" y="169"/>
                  </a:lnTo>
                  <a:lnTo>
                    <a:pt x="279" y="189"/>
                  </a:lnTo>
                  <a:lnTo>
                    <a:pt x="245" y="214"/>
                  </a:lnTo>
                  <a:lnTo>
                    <a:pt x="215" y="243"/>
                  </a:lnTo>
                  <a:lnTo>
                    <a:pt x="189" y="277"/>
                  </a:lnTo>
                  <a:lnTo>
                    <a:pt x="169" y="315"/>
                  </a:lnTo>
                  <a:lnTo>
                    <a:pt x="153" y="355"/>
                  </a:lnTo>
                  <a:lnTo>
                    <a:pt x="144" y="397"/>
                  </a:lnTo>
                  <a:lnTo>
                    <a:pt x="141" y="442"/>
                  </a:lnTo>
                  <a:lnTo>
                    <a:pt x="144" y="486"/>
                  </a:lnTo>
                  <a:lnTo>
                    <a:pt x="153" y="529"/>
                  </a:lnTo>
                  <a:lnTo>
                    <a:pt x="169" y="569"/>
                  </a:lnTo>
                  <a:lnTo>
                    <a:pt x="189" y="606"/>
                  </a:lnTo>
                  <a:lnTo>
                    <a:pt x="215" y="640"/>
                  </a:lnTo>
                  <a:lnTo>
                    <a:pt x="245" y="669"/>
                  </a:lnTo>
                  <a:lnTo>
                    <a:pt x="279" y="695"/>
                  </a:lnTo>
                  <a:lnTo>
                    <a:pt x="316" y="716"/>
                  </a:lnTo>
                  <a:lnTo>
                    <a:pt x="356" y="731"/>
                  </a:lnTo>
                  <a:lnTo>
                    <a:pt x="398" y="740"/>
                  </a:lnTo>
                  <a:lnTo>
                    <a:pt x="443" y="743"/>
                  </a:lnTo>
                  <a:lnTo>
                    <a:pt x="488" y="740"/>
                  </a:lnTo>
                  <a:lnTo>
                    <a:pt x="530" y="731"/>
                  </a:lnTo>
                  <a:lnTo>
                    <a:pt x="570" y="716"/>
                  </a:lnTo>
                  <a:lnTo>
                    <a:pt x="607" y="695"/>
                  </a:lnTo>
                  <a:lnTo>
                    <a:pt x="641" y="669"/>
                  </a:lnTo>
                  <a:lnTo>
                    <a:pt x="670" y="640"/>
                  </a:lnTo>
                  <a:lnTo>
                    <a:pt x="696" y="606"/>
                  </a:lnTo>
                  <a:lnTo>
                    <a:pt x="717" y="569"/>
                  </a:lnTo>
                  <a:lnTo>
                    <a:pt x="732" y="529"/>
                  </a:lnTo>
                  <a:lnTo>
                    <a:pt x="741" y="486"/>
                  </a:lnTo>
                  <a:lnTo>
                    <a:pt x="745" y="442"/>
                  </a:lnTo>
                  <a:lnTo>
                    <a:pt x="741" y="397"/>
                  </a:lnTo>
                  <a:lnTo>
                    <a:pt x="732" y="355"/>
                  </a:lnTo>
                  <a:lnTo>
                    <a:pt x="717" y="315"/>
                  </a:lnTo>
                  <a:lnTo>
                    <a:pt x="696" y="277"/>
                  </a:lnTo>
                  <a:lnTo>
                    <a:pt x="670" y="243"/>
                  </a:lnTo>
                  <a:lnTo>
                    <a:pt x="641" y="214"/>
                  </a:lnTo>
                  <a:lnTo>
                    <a:pt x="607" y="189"/>
                  </a:lnTo>
                  <a:lnTo>
                    <a:pt x="570" y="169"/>
                  </a:lnTo>
                  <a:lnTo>
                    <a:pt x="530" y="153"/>
                  </a:lnTo>
                  <a:lnTo>
                    <a:pt x="488" y="143"/>
                  </a:lnTo>
                  <a:lnTo>
                    <a:pt x="443" y="140"/>
                  </a:lnTo>
                  <a:close/>
                  <a:moveTo>
                    <a:pt x="443" y="0"/>
                  </a:moveTo>
                  <a:lnTo>
                    <a:pt x="494" y="3"/>
                  </a:lnTo>
                  <a:lnTo>
                    <a:pt x="544" y="11"/>
                  </a:lnTo>
                  <a:lnTo>
                    <a:pt x="592" y="25"/>
                  </a:lnTo>
                  <a:lnTo>
                    <a:pt x="638" y="45"/>
                  </a:lnTo>
                  <a:lnTo>
                    <a:pt x="680" y="68"/>
                  </a:lnTo>
                  <a:lnTo>
                    <a:pt x="719" y="97"/>
                  </a:lnTo>
                  <a:lnTo>
                    <a:pt x="756" y="130"/>
                  </a:lnTo>
                  <a:lnTo>
                    <a:pt x="788" y="165"/>
                  </a:lnTo>
                  <a:lnTo>
                    <a:pt x="816" y="205"/>
                  </a:lnTo>
                  <a:lnTo>
                    <a:pt x="840" y="248"/>
                  </a:lnTo>
                  <a:lnTo>
                    <a:pt x="859" y="293"/>
                  </a:lnTo>
                  <a:lnTo>
                    <a:pt x="873" y="340"/>
                  </a:lnTo>
                  <a:lnTo>
                    <a:pt x="883" y="390"/>
                  </a:lnTo>
                  <a:lnTo>
                    <a:pt x="886" y="442"/>
                  </a:lnTo>
                  <a:lnTo>
                    <a:pt x="883" y="493"/>
                  </a:lnTo>
                  <a:lnTo>
                    <a:pt x="873" y="543"/>
                  </a:lnTo>
                  <a:lnTo>
                    <a:pt x="859" y="590"/>
                  </a:lnTo>
                  <a:lnTo>
                    <a:pt x="840" y="636"/>
                  </a:lnTo>
                  <a:lnTo>
                    <a:pt x="816" y="679"/>
                  </a:lnTo>
                  <a:lnTo>
                    <a:pt x="788" y="718"/>
                  </a:lnTo>
                  <a:lnTo>
                    <a:pt x="756" y="754"/>
                  </a:lnTo>
                  <a:lnTo>
                    <a:pt x="719" y="787"/>
                  </a:lnTo>
                  <a:lnTo>
                    <a:pt x="680" y="815"/>
                  </a:lnTo>
                  <a:lnTo>
                    <a:pt x="638" y="839"/>
                  </a:lnTo>
                  <a:lnTo>
                    <a:pt x="592" y="858"/>
                  </a:lnTo>
                  <a:lnTo>
                    <a:pt x="544" y="872"/>
                  </a:lnTo>
                  <a:lnTo>
                    <a:pt x="494" y="880"/>
                  </a:lnTo>
                  <a:lnTo>
                    <a:pt x="443" y="884"/>
                  </a:lnTo>
                  <a:lnTo>
                    <a:pt x="392" y="880"/>
                  </a:lnTo>
                  <a:lnTo>
                    <a:pt x="341" y="872"/>
                  </a:lnTo>
                  <a:lnTo>
                    <a:pt x="294" y="858"/>
                  </a:lnTo>
                  <a:lnTo>
                    <a:pt x="248" y="839"/>
                  </a:lnTo>
                  <a:lnTo>
                    <a:pt x="206" y="815"/>
                  </a:lnTo>
                  <a:lnTo>
                    <a:pt x="166" y="787"/>
                  </a:lnTo>
                  <a:lnTo>
                    <a:pt x="130" y="754"/>
                  </a:lnTo>
                  <a:lnTo>
                    <a:pt x="97" y="718"/>
                  </a:lnTo>
                  <a:lnTo>
                    <a:pt x="70" y="679"/>
                  </a:lnTo>
                  <a:lnTo>
                    <a:pt x="46" y="636"/>
                  </a:lnTo>
                  <a:lnTo>
                    <a:pt x="27" y="590"/>
                  </a:lnTo>
                  <a:lnTo>
                    <a:pt x="12" y="543"/>
                  </a:lnTo>
                  <a:lnTo>
                    <a:pt x="4" y="493"/>
                  </a:lnTo>
                  <a:lnTo>
                    <a:pt x="0" y="442"/>
                  </a:lnTo>
                  <a:lnTo>
                    <a:pt x="4" y="390"/>
                  </a:lnTo>
                  <a:lnTo>
                    <a:pt x="12" y="340"/>
                  </a:lnTo>
                  <a:lnTo>
                    <a:pt x="27" y="293"/>
                  </a:lnTo>
                  <a:lnTo>
                    <a:pt x="46" y="248"/>
                  </a:lnTo>
                  <a:lnTo>
                    <a:pt x="70" y="205"/>
                  </a:lnTo>
                  <a:lnTo>
                    <a:pt x="97" y="165"/>
                  </a:lnTo>
                  <a:lnTo>
                    <a:pt x="130" y="130"/>
                  </a:lnTo>
                  <a:lnTo>
                    <a:pt x="166" y="97"/>
                  </a:lnTo>
                  <a:lnTo>
                    <a:pt x="206" y="68"/>
                  </a:lnTo>
                  <a:lnTo>
                    <a:pt x="248" y="45"/>
                  </a:lnTo>
                  <a:lnTo>
                    <a:pt x="294" y="25"/>
                  </a:lnTo>
                  <a:lnTo>
                    <a:pt x="341" y="11"/>
                  </a:lnTo>
                  <a:lnTo>
                    <a:pt x="392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2">
              <a:extLst>
                <a:ext uri="{FF2B5EF4-FFF2-40B4-BE49-F238E27FC236}">
                  <a16:creationId xmlns:a16="http://schemas.microsoft.com/office/drawing/2014/main" id="{ED010C60-2B9F-49CE-88A9-819FE3F02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863" y="2006601"/>
              <a:ext cx="403225" cy="460375"/>
            </a:xfrm>
            <a:custGeom>
              <a:avLst/>
              <a:gdLst>
                <a:gd name="T0" fmla="*/ 1098 w 2541"/>
                <a:gd name="T1" fmla="*/ 8 h 2906"/>
                <a:gd name="T2" fmla="*/ 1133 w 2541"/>
                <a:gd name="T3" fmla="*/ 48 h 2906"/>
                <a:gd name="T4" fmla="*/ 1130 w 2541"/>
                <a:gd name="T5" fmla="*/ 102 h 2906"/>
                <a:gd name="T6" fmla="*/ 1090 w 2541"/>
                <a:gd name="T7" fmla="*/ 136 h 2906"/>
                <a:gd name="T8" fmla="*/ 917 w 2541"/>
                <a:gd name="T9" fmla="*/ 214 h 2906"/>
                <a:gd name="T10" fmla="*/ 736 w 2541"/>
                <a:gd name="T11" fmla="*/ 341 h 2906"/>
                <a:gd name="T12" fmla="*/ 590 w 2541"/>
                <a:gd name="T13" fmla="*/ 501 h 2906"/>
                <a:gd name="T14" fmla="*/ 479 w 2541"/>
                <a:gd name="T15" fmla="*/ 688 h 2906"/>
                <a:gd name="T16" fmla="*/ 409 w 2541"/>
                <a:gd name="T17" fmla="*/ 895 h 2906"/>
                <a:gd name="T18" fmla="*/ 386 w 2541"/>
                <a:gd name="T19" fmla="*/ 1114 h 2906"/>
                <a:gd name="T20" fmla="*/ 378 w 2541"/>
                <a:gd name="T21" fmla="*/ 1330 h 2906"/>
                <a:gd name="T22" fmla="*/ 141 w 2541"/>
                <a:gd name="T23" fmla="*/ 1791 h 2906"/>
                <a:gd name="T24" fmla="*/ 145 w 2541"/>
                <a:gd name="T25" fmla="*/ 1829 h 2906"/>
                <a:gd name="T26" fmla="*/ 188 w 2541"/>
                <a:gd name="T27" fmla="*/ 1851 h 2906"/>
                <a:gd name="T28" fmla="*/ 336 w 2541"/>
                <a:gd name="T29" fmla="*/ 1855 h 2906"/>
                <a:gd name="T30" fmla="*/ 377 w 2541"/>
                <a:gd name="T31" fmla="*/ 1887 h 2906"/>
                <a:gd name="T32" fmla="*/ 386 w 2541"/>
                <a:gd name="T33" fmla="*/ 2330 h 2906"/>
                <a:gd name="T34" fmla="*/ 414 w 2541"/>
                <a:gd name="T35" fmla="*/ 2418 h 2906"/>
                <a:gd name="T36" fmla="*/ 482 w 2541"/>
                <a:gd name="T37" fmla="*/ 2477 h 2906"/>
                <a:gd name="T38" fmla="*/ 856 w 2541"/>
                <a:gd name="T39" fmla="*/ 2445 h 2906"/>
                <a:gd name="T40" fmla="*/ 899 w 2541"/>
                <a:gd name="T41" fmla="*/ 2452 h 2906"/>
                <a:gd name="T42" fmla="*/ 933 w 2541"/>
                <a:gd name="T43" fmla="*/ 2494 h 2906"/>
                <a:gd name="T44" fmla="*/ 2099 w 2541"/>
                <a:gd name="T45" fmla="*/ 2764 h 2906"/>
                <a:gd name="T46" fmla="*/ 2109 w 2541"/>
                <a:gd name="T47" fmla="*/ 1888 h 2906"/>
                <a:gd name="T48" fmla="*/ 2224 w 2541"/>
                <a:gd name="T49" fmla="*/ 1763 h 2906"/>
                <a:gd name="T50" fmla="*/ 2347 w 2541"/>
                <a:gd name="T51" fmla="*/ 1575 h 2906"/>
                <a:gd name="T52" fmla="*/ 2412 w 2541"/>
                <a:gd name="T53" fmla="*/ 1419 h 2906"/>
                <a:gd name="T54" fmla="*/ 2455 w 2541"/>
                <a:gd name="T55" fmla="*/ 1389 h 2906"/>
                <a:gd name="T56" fmla="*/ 2509 w 2541"/>
                <a:gd name="T57" fmla="*/ 1400 h 2906"/>
                <a:gd name="T58" fmla="*/ 2539 w 2541"/>
                <a:gd name="T59" fmla="*/ 1443 h 2906"/>
                <a:gd name="T60" fmla="*/ 2509 w 2541"/>
                <a:gd name="T61" fmla="*/ 1556 h 2906"/>
                <a:gd name="T62" fmla="*/ 2395 w 2541"/>
                <a:gd name="T63" fmla="*/ 1770 h 2906"/>
                <a:gd name="T64" fmla="*/ 2239 w 2541"/>
                <a:gd name="T65" fmla="*/ 1955 h 2906"/>
                <a:gd name="T66" fmla="*/ 2230 w 2541"/>
                <a:gd name="T67" fmla="*/ 2871 h 2906"/>
                <a:gd name="T68" fmla="*/ 2187 w 2541"/>
                <a:gd name="T69" fmla="*/ 2902 h 2906"/>
                <a:gd name="T70" fmla="*/ 847 w 2541"/>
                <a:gd name="T71" fmla="*/ 2902 h 2906"/>
                <a:gd name="T72" fmla="*/ 805 w 2541"/>
                <a:gd name="T73" fmla="*/ 2871 h 2906"/>
                <a:gd name="T74" fmla="*/ 796 w 2541"/>
                <a:gd name="T75" fmla="*/ 2596 h 2906"/>
                <a:gd name="T76" fmla="*/ 551 w 2541"/>
                <a:gd name="T77" fmla="*/ 2631 h 2906"/>
                <a:gd name="T78" fmla="*/ 461 w 2541"/>
                <a:gd name="T79" fmla="*/ 2618 h 2906"/>
                <a:gd name="T80" fmla="*/ 350 w 2541"/>
                <a:gd name="T81" fmla="*/ 2557 h 2906"/>
                <a:gd name="T82" fmla="*/ 274 w 2541"/>
                <a:gd name="T83" fmla="*/ 2455 h 2906"/>
                <a:gd name="T84" fmla="*/ 246 w 2541"/>
                <a:gd name="T85" fmla="*/ 2329 h 2906"/>
                <a:gd name="T86" fmla="*/ 176 w 2541"/>
                <a:gd name="T87" fmla="*/ 1989 h 2906"/>
                <a:gd name="T88" fmla="*/ 87 w 2541"/>
                <a:gd name="T89" fmla="*/ 1961 h 2906"/>
                <a:gd name="T90" fmla="*/ 24 w 2541"/>
                <a:gd name="T91" fmla="*/ 1900 h 2906"/>
                <a:gd name="T92" fmla="*/ 0 w 2541"/>
                <a:gd name="T93" fmla="*/ 1817 h 2906"/>
                <a:gd name="T94" fmla="*/ 16 w 2541"/>
                <a:gd name="T95" fmla="*/ 1724 h 2906"/>
                <a:gd name="T96" fmla="*/ 247 w 2541"/>
                <a:gd name="T97" fmla="*/ 1114 h 2906"/>
                <a:gd name="T98" fmla="*/ 271 w 2541"/>
                <a:gd name="T99" fmla="*/ 878 h 2906"/>
                <a:gd name="T100" fmla="*/ 341 w 2541"/>
                <a:gd name="T101" fmla="*/ 655 h 2906"/>
                <a:gd name="T102" fmla="*/ 453 w 2541"/>
                <a:gd name="T103" fmla="*/ 453 h 2906"/>
                <a:gd name="T104" fmla="*/ 602 w 2541"/>
                <a:gd name="T105" fmla="*/ 274 h 2906"/>
                <a:gd name="T106" fmla="*/ 785 w 2541"/>
                <a:gd name="T107" fmla="*/ 129 h 2906"/>
                <a:gd name="T108" fmla="*/ 983 w 2541"/>
                <a:gd name="T109" fmla="*/ 27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1" h="2906">
                  <a:moveTo>
                    <a:pt x="1063" y="0"/>
                  </a:moveTo>
                  <a:lnTo>
                    <a:pt x="1082" y="1"/>
                  </a:lnTo>
                  <a:lnTo>
                    <a:pt x="1098" y="8"/>
                  </a:lnTo>
                  <a:lnTo>
                    <a:pt x="1113" y="17"/>
                  </a:lnTo>
                  <a:lnTo>
                    <a:pt x="1125" y="31"/>
                  </a:lnTo>
                  <a:lnTo>
                    <a:pt x="1133" y="48"/>
                  </a:lnTo>
                  <a:lnTo>
                    <a:pt x="1137" y="66"/>
                  </a:lnTo>
                  <a:lnTo>
                    <a:pt x="1135" y="85"/>
                  </a:lnTo>
                  <a:lnTo>
                    <a:pt x="1130" y="102"/>
                  </a:lnTo>
                  <a:lnTo>
                    <a:pt x="1121" y="116"/>
                  </a:lnTo>
                  <a:lnTo>
                    <a:pt x="1107" y="128"/>
                  </a:lnTo>
                  <a:lnTo>
                    <a:pt x="1090" y="136"/>
                  </a:lnTo>
                  <a:lnTo>
                    <a:pt x="1036" y="156"/>
                  </a:lnTo>
                  <a:lnTo>
                    <a:pt x="983" y="180"/>
                  </a:lnTo>
                  <a:lnTo>
                    <a:pt x="917" y="214"/>
                  </a:lnTo>
                  <a:lnTo>
                    <a:pt x="854" y="252"/>
                  </a:lnTo>
                  <a:lnTo>
                    <a:pt x="793" y="295"/>
                  </a:lnTo>
                  <a:lnTo>
                    <a:pt x="736" y="341"/>
                  </a:lnTo>
                  <a:lnTo>
                    <a:pt x="684" y="392"/>
                  </a:lnTo>
                  <a:lnTo>
                    <a:pt x="634" y="444"/>
                  </a:lnTo>
                  <a:lnTo>
                    <a:pt x="590" y="501"/>
                  </a:lnTo>
                  <a:lnTo>
                    <a:pt x="549" y="561"/>
                  </a:lnTo>
                  <a:lnTo>
                    <a:pt x="512" y="624"/>
                  </a:lnTo>
                  <a:lnTo>
                    <a:pt x="479" y="688"/>
                  </a:lnTo>
                  <a:lnTo>
                    <a:pt x="452" y="755"/>
                  </a:lnTo>
                  <a:lnTo>
                    <a:pt x="428" y="824"/>
                  </a:lnTo>
                  <a:lnTo>
                    <a:pt x="409" y="895"/>
                  </a:lnTo>
                  <a:lnTo>
                    <a:pt x="397" y="966"/>
                  </a:lnTo>
                  <a:lnTo>
                    <a:pt x="388" y="1040"/>
                  </a:lnTo>
                  <a:lnTo>
                    <a:pt x="386" y="1114"/>
                  </a:lnTo>
                  <a:lnTo>
                    <a:pt x="386" y="1297"/>
                  </a:lnTo>
                  <a:lnTo>
                    <a:pt x="384" y="1314"/>
                  </a:lnTo>
                  <a:lnTo>
                    <a:pt x="378" y="1330"/>
                  </a:lnTo>
                  <a:lnTo>
                    <a:pt x="154" y="1758"/>
                  </a:lnTo>
                  <a:lnTo>
                    <a:pt x="147" y="1775"/>
                  </a:lnTo>
                  <a:lnTo>
                    <a:pt x="141" y="1791"/>
                  </a:lnTo>
                  <a:lnTo>
                    <a:pt x="139" y="1806"/>
                  </a:lnTo>
                  <a:lnTo>
                    <a:pt x="140" y="1818"/>
                  </a:lnTo>
                  <a:lnTo>
                    <a:pt x="145" y="1829"/>
                  </a:lnTo>
                  <a:lnTo>
                    <a:pt x="154" y="1838"/>
                  </a:lnTo>
                  <a:lnTo>
                    <a:pt x="169" y="1846"/>
                  </a:lnTo>
                  <a:lnTo>
                    <a:pt x="188" y="1851"/>
                  </a:lnTo>
                  <a:lnTo>
                    <a:pt x="211" y="1852"/>
                  </a:lnTo>
                  <a:lnTo>
                    <a:pt x="317" y="1852"/>
                  </a:lnTo>
                  <a:lnTo>
                    <a:pt x="336" y="1855"/>
                  </a:lnTo>
                  <a:lnTo>
                    <a:pt x="352" y="1862"/>
                  </a:lnTo>
                  <a:lnTo>
                    <a:pt x="366" y="1873"/>
                  </a:lnTo>
                  <a:lnTo>
                    <a:pt x="377" y="1887"/>
                  </a:lnTo>
                  <a:lnTo>
                    <a:pt x="384" y="1904"/>
                  </a:lnTo>
                  <a:lnTo>
                    <a:pt x="386" y="1923"/>
                  </a:lnTo>
                  <a:lnTo>
                    <a:pt x="386" y="2330"/>
                  </a:lnTo>
                  <a:lnTo>
                    <a:pt x="389" y="2362"/>
                  </a:lnTo>
                  <a:lnTo>
                    <a:pt x="399" y="2392"/>
                  </a:lnTo>
                  <a:lnTo>
                    <a:pt x="414" y="2418"/>
                  </a:lnTo>
                  <a:lnTo>
                    <a:pt x="433" y="2443"/>
                  </a:lnTo>
                  <a:lnTo>
                    <a:pt x="456" y="2463"/>
                  </a:lnTo>
                  <a:lnTo>
                    <a:pt x="482" y="2477"/>
                  </a:lnTo>
                  <a:lnTo>
                    <a:pt x="512" y="2487"/>
                  </a:lnTo>
                  <a:lnTo>
                    <a:pt x="543" y="2491"/>
                  </a:lnTo>
                  <a:lnTo>
                    <a:pt x="856" y="2445"/>
                  </a:lnTo>
                  <a:lnTo>
                    <a:pt x="870" y="2444"/>
                  </a:lnTo>
                  <a:lnTo>
                    <a:pt x="885" y="2447"/>
                  </a:lnTo>
                  <a:lnTo>
                    <a:pt x="899" y="2452"/>
                  </a:lnTo>
                  <a:lnTo>
                    <a:pt x="912" y="2461"/>
                  </a:lnTo>
                  <a:lnTo>
                    <a:pt x="924" y="2476"/>
                  </a:lnTo>
                  <a:lnTo>
                    <a:pt x="933" y="2494"/>
                  </a:lnTo>
                  <a:lnTo>
                    <a:pt x="936" y="2514"/>
                  </a:lnTo>
                  <a:lnTo>
                    <a:pt x="936" y="2764"/>
                  </a:lnTo>
                  <a:lnTo>
                    <a:pt x="2099" y="2764"/>
                  </a:lnTo>
                  <a:lnTo>
                    <a:pt x="2099" y="1925"/>
                  </a:lnTo>
                  <a:lnTo>
                    <a:pt x="2101" y="1906"/>
                  </a:lnTo>
                  <a:lnTo>
                    <a:pt x="2109" y="1888"/>
                  </a:lnTo>
                  <a:lnTo>
                    <a:pt x="2121" y="1873"/>
                  </a:lnTo>
                  <a:lnTo>
                    <a:pt x="2175" y="1820"/>
                  </a:lnTo>
                  <a:lnTo>
                    <a:pt x="2224" y="1763"/>
                  </a:lnTo>
                  <a:lnTo>
                    <a:pt x="2270" y="1703"/>
                  </a:lnTo>
                  <a:lnTo>
                    <a:pt x="2310" y="1640"/>
                  </a:lnTo>
                  <a:lnTo>
                    <a:pt x="2347" y="1575"/>
                  </a:lnTo>
                  <a:lnTo>
                    <a:pt x="2377" y="1506"/>
                  </a:lnTo>
                  <a:lnTo>
                    <a:pt x="2404" y="1436"/>
                  </a:lnTo>
                  <a:lnTo>
                    <a:pt x="2412" y="1419"/>
                  </a:lnTo>
                  <a:lnTo>
                    <a:pt x="2424" y="1405"/>
                  </a:lnTo>
                  <a:lnTo>
                    <a:pt x="2438" y="1395"/>
                  </a:lnTo>
                  <a:lnTo>
                    <a:pt x="2455" y="1389"/>
                  </a:lnTo>
                  <a:lnTo>
                    <a:pt x="2474" y="1388"/>
                  </a:lnTo>
                  <a:lnTo>
                    <a:pt x="2492" y="1391"/>
                  </a:lnTo>
                  <a:lnTo>
                    <a:pt x="2509" y="1400"/>
                  </a:lnTo>
                  <a:lnTo>
                    <a:pt x="2523" y="1411"/>
                  </a:lnTo>
                  <a:lnTo>
                    <a:pt x="2533" y="1426"/>
                  </a:lnTo>
                  <a:lnTo>
                    <a:pt x="2539" y="1443"/>
                  </a:lnTo>
                  <a:lnTo>
                    <a:pt x="2541" y="1461"/>
                  </a:lnTo>
                  <a:lnTo>
                    <a:pt x="2537" y="1480"/>
                  </a:lnTo>
                  <a:lnTo>
                    <a:pt x="2509" y="1556"/>
                  </a:lnTo>
                  <a:lnTo>
                    <a:pt x="2476" y="1630"/>
                  </a:lnTo>
                  <a:lnTo>
                    <a:pt x="2438" y="1701"/>
                  </a:lnTo>
                  <a:lnTo>
                    <a:pt x="2395" y="1770"/>
                  </a:lnTo>
                  <a:lnTo>
                    <a:pt x="2348" y="1835"/>
                  </a:lnTo>
                  <a:lnTo>
                    <a:pt x="2295" y="1896"/>
                  </a:lnTo>
                  <a:lnTo>
                    <a:pt x="2239" y="1955"/>
                  </a:lnTo>
                  <a:lnTo>
                    <a:pt x="2239" y="2835"/>
                  </a:lnTo>
                  <a:lnTo>
                    <a:pt x="2236" y="2854"/>
                  </a:lnTo>
                  <a:lnTo>
                    <a:pt x="2230" y="2871"/>
                  </a:lnTo>
                  <a:lnTo>
                    <a:pt x="2218" y="2884"/>
                  </a:lnTo>
                  <a:lnTo>
                    <a:pt x="2204" y="2896"/>
                  </a:lnTo>
                  <a:lnTo>
                    <a:pt x="2187" y="2902"/>
                  </a:lnTo>
                  <a:lnTo>
                    <a:pt x="2168" y="2906"/>
                  </a:lnTo>
                  <a:lnTo>
                    <a:pt x="865" y="2906"/>
                  </a:lnTo>
                  <a:lnTo>
                    <a:pt x="847" y="2902"/>
                  </a:lnTo>
                  <a:lnTo>
                    <a:pt x="830" y="2896"/>
                  </a:lnTo>
                  <a:lnTo>
                    <a:pt x="816" y="2884"/>
                  </a:lnTo>
                  <a:lnTo>
                    <a:pt x="805" y="2871"/>
                  </a:lnTo>
                  <a:lnTo>
                    <a:pt x="798" y="2854"/>
                  </a:lnTo>
                  <a:lnTo>
                    <a:pt x="796" y="2835"/>
                  </a:lnTo>
                  <a:lnTo>
                    <a:pt x="796" y="2596"/>
                  </a:lnTo>
                  <a:lnTo>
                    <a:pt x="558" y="2631"/>
                  </a:lnTo>
                  <a:lnTo>
                    <a:pt x="555" y="2631"/>
                  </a:lnTo>
                  <a:lnTo>
                    <a:pt x="551" y="2631"/>
                  </a:lnTo>
                  <a:lnTo>
                    <a:pt x="549" y="2630"/>
                  </a:lnTo>
                  <a:lnTo>
                    <a:pt x="503" y="2627"/>
                  </a:lnTo>
                  <a:lnTo>
                    <a:pt x="461" y="2618"/>
                  </a:lnTo>
                  <a:lnTo>
                    <a:pt x="421" y="2602"/>
                  </a:lnTo>
                  <a:lnTo>
                    <a:pt x="384" y="2582"/>
                  </a:lnTo>
                  <a:lnTo>
                    <a:pt x="350" y="2557"/>
                  </a:lnTo>
                  <a:lnTo>
                    <a:pt x="321" y="2526"/>
                  </a:lnTo>
                  <a:lnTo>
                    <a:pt x="295" y="2493"/>
                  </a:lnTo>
                  <a:lnTo>
                    <a:pt x="274" y="2455"/>
                  </a:lnTo>
                  <a:lnTo>
                    <a:pt x="260" y="2415"/>
                  </a:lnTo>
                  <a:lnTo>
                    <a:pt x="249" y="2373"/>
                  </a:lnTo>
                  <a:lnTo>
                    <a:pt x="246" y="2329"/>
                  </a:lnTo>
                  <a:lnTo>
                    <a:pt x="246" y="1991"/>
                  </a:lnTo>
                  <a:lnTo>
                    <a:pt x="211" y="1991"/>
                  </a:lnTo>
                  <a:lnTo>
                    <a:pt x="176" y="1989"/>
                  </a:lnTo>
                  <a:lnTo>
                    <a:pt x="143" y="1983"/>
                  </a:lnTo>
                  <a:lnTo>
                    <a:pt x="114" y="1973"/>
                  </a:lnTo>
                  <a:lnTo>
                    <a:pt x="87" y="1961"/>
                  </a:lnTo>
                  <a:lnTo>
                    <a:pt x="62" y="1944"/>
                  </a:lnTo>
                  <a:lnTo>
                    <a:pt x="41" y="1924"/>
                  </a:lnTo>
                  <a:lnTo>
                    <a:pt x="24" y="1900"/>
                  </a:lnTo>
                  <a:lnTo>
                    <a:pt x="12" y="1874"/>
                  </a:lnTo>
                  <a:lnTo>
                    <a:pt x="3" y="1846"/>
                  </a:lnTo>
                  <a:lnTo>
                    <a:pt x="0" y="1817"/>
                  </a:lnTo>
                  <a:lnTo>
                    <a:pt x="0" y="1787"/>
                  </a:lnTo>
                  <a:lnTo>
                    <a:pt x="5" y="1756"/>
                  </a:lnTo>
                  <a:lnTo>
                    <a:pt x="16" y="1724"/>
                  </a:lnTo>
                  <a:lnTo>
                    <a:pt x="30" y="1693"/>
                  </a:lnTo>
                  <a:lnTo>
                    <a:pt x="247" y="1279"/>
                  </a:lnTo>
                  <a:lnTo>
                    <a:pt x="247" y="1114"/>
                  </a:lnTo>
                  <a:lnTo>
                    <a:pt x="250" y="1034"/>
                  </a:lnTo>
                  <a:lnTo>
                    <a:pt x="257" y="956"/>
                  </a:lnTo>
                  <a:lnTo>
                    <a:pt x="271" y="878"/>
                  </a:lnTo>
                  <a:lnTo>
                    <a:pt x="289" y="802"/>
                  </a:lnTo>
                  <a:lnTo>
                    <a:pt x="313" y="728"/>
                  </a:lnTo>
                  <a:lnTo>
                    <a:pt x="341" y="655"/>
                  </a:lnTo>
                  <a:lnTo>
                    <a:pt x="374" y="586"/>
                  </a:lnTo>
                  <a:lnTo>
                    <a:pt x="412" y="518"/>
                  </a:lnTo>
                  <a:lnTo>
                    <a:pt x="453" y="453"/>
                  </a:lnTo>
                  <a:lnTo>
                    <a:pt x="498" y="390"/>
                  </a:lnTo>
                  <a:lnTo>
                    <a:pt x="549" y="330"/>
                  </a:lnTo>
                  <a:lnTo>
                    <a:pt x="602" y="274"/>
                  </a:lnTo>
                  <a:lnTo>
                    <a:pt x="659" y="223"/>
                  </a:lnTo>
                  <a:lnTo>
                    <a:pt x="721" y="173"/>
                  </a:lnTo>
                  <a:lnTo>
                    <a:pt x="785" y="129"/>
                  </a:lnTo>
                  <a:lnTo>
                    <a:pt x="854" y="89"/>
                  </a:lnTo>
                  <a:lnTo>
                    <a:pt x="924" y="52"/>
                  </a:lnTo>
                  <a:lnTo>
                    <a:pt x="983" y="27"/>
                  </a:lnTo>
                  <a:lnTo>
                    <a:pt x="1045" y="3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3C7628B-0252-45B6-ACE8-84548987A847}"/>
              </a:ext>
            </a:extLst>
          </p:cNvPr>
          <p:cNvGrpSpPr/>
          <p:nvPr/>
        </p:nvGrpSpPr>
        <p:grpSpPr>
          <a:xfrm>
            <a:off x="1517215" y="2541139"/>
            <a:ext cx="834400" cy="869265"/>
            <a:chOff x="708025" y="1916113"/>
            <a:chExt cx="531813" cy="55403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4" name="Freeform 93">
              <a:extLst>
                <a:ext uri="{FF2B5EF4-FFF2-40B4-BE49-F238E27FC236}">
                  <a16:creationId xmlns:a16="http://schemas.microsoft.com/office/drawing/2014/main" id="{C8CAC09C-18D3-4472-91F7-114678EE5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25" y="1916113"/>
              <a:ext cx="307975" cy="457200"/>
            </a:xfrm>
            <a:custGeom>
              <a:avLst/>
              <a:gdLst>
                <a:gd name="T0" fmla="*/ 1457 w 1939"/>
                <a:gd name="T1" fmla="*/ 4 h 2887"/>
                <a:gd name="T2" fmla="*/ 1621 w 1939"/>
                <a:gd name="T3" fmla="*/ 49 h 2887"/>
                <a:gd name="T4" fmla="*/ 1761 w 1939"/>
                <a:gd name="T5" fmla="*/ 140 h 2887"/>
                <a:gd name="T6" fmla="*/ 1865 w 1939"/>
                <a:gd name="T7" fmla="*/ 268 h 2887"/>
                <a:gd name="T8" fmla="*/ 1927 w 1939"/>
                <a:gd name="T9" fmla="*/ 426 h 2887"/>
                <a:gd name="T10" fmla="*/ 1939 w 1939"/>
                <a:gd name="T11" fmla="*/ 1064 h 2887"/>
                <a:gd name="T12" fmla="*/ 1918 w 1939"/>
                <a:gd name="T13" fmla="*/ 1175 h 2887"/>
                <a:gd name="T14" fmla="*/ 1861 w 1939"/>
                <a:gd name="T15" fmla="*/ 1269 h 2887"/>
                <a:gd name="T16" fmla="*/ 1831 w 1939"/>
                <a:gd name="T17" fmla="*/ 1784 h 2887"/>
                <a:gd name="T18" fmla="*/ 1799 w 1939"/>
                <a:gd name="T19" fmla="*/ 1825 h 2887"/>
                <a:gd name="T20" fmla="*/ 1745 w 1939"/>
                <a:gd name="T21" fmla="*/ 1832 h 2887"/>
                <a:gd name="T22" fmla="*/ 1703 w 1939"/>
                <a:gd name="T23" fmla="*/ 1801 h 2887"/>
                <a:gd name="T24" fmla="*/ 1694 w 1939"/>
                <a:gd name="T25" fmla="*/ 1260 h 2887"/>
                <a:gd name="T26" fmla="*/ 1712 w 1939"/>
                <a:gd name="T27" fmla="*/ 1213 h 2887"/>
                <a:gd name="T28" fmla="*/ 1764 w 1939"/>
                <a:gd name="T29" fmla="*/ 1165 h 2887"/>
                <a:gd name="T30" fmla="*/ 1796 w 1939"/>
                <a:gd name="T31" fmla="*/ 1092 h 2887"/>
                <a:gd name="T32" fmla="*/ 1796 w 1939"/>
                <a:gd name="T33" fmla="*/ 492 h 2887"/>
                <a:gd name="T34" fmla="*/ 1751 w 1939"/>
                <a:gd name="T35" fmla="*/ 354 h 2887"/>
                <a:gd name="T36" fmla="*/ 1664 w 1939"/>
                <a:gd name="T37" fmla="*/ 242 h 2887"/>
                <a:gd name="T38" fmla="*/ 1543 w 1939"/>
                <a:gd name="T39" fmla="*/ 168 h 2887"/>
                <a:gd name="T40" fmla="*/ 1398 w 1939"/>
                <a:gd name="T41" fmla="*/ 141 h 2887"/>
                <a:gd name="T42" fmla="*/ 1186 w 1939"/>
                <a:gd name="T43" fmla="*/ 154 h 2887"/>
                <a:gd name="T44" fmla="*/ 1057 w 1939"/>
                <a:gd name="T45" fmla="*/ 213 h 2887"/>
                <a:gd name="T46" fmla="*/ 957 w 1939"/>
                <a:gd name="T47" fmla="*/ 313 h 2887"/>
                <a:gd name="T48" fmla="*/ 897 w 1939"/>
                <a:gd name="T49" fmla="*/ 443 h 2887"/>
                <a:gd name="T50" fmla="*/ 884 w 1939"/>
                <a:gd name="T51" fmla="*/ 1064 h 2887"/>
                <a:gd name="T52" fmla="*/ 904 w 1939"/>
                <a:gd name="T53" fmla="*/ 1143 h 2887"/>
                <a:gd name="T54" fmla="*/ 958 w 1939"/>
                <a:gd name="T55" fmla="*/ 1203 h 2887"/>
                <a:gd name="T56" fmla="*/ 987 w 1939"/>
                <a:gd name="T57" fmla="*/ 1243 h 2887"/>
                <a:gd name="T58" fmla="*/ 987 w 1939"/>
                <a:gd name="T59" fmla="*/ 1786 h 2887"/>
                <a:gd name="T60" fmla="*/ 954 w 1939"/>
                <a:gd name="T61" fmla="*/ 1838 h 2887"/>
                <a:gd name="T62" fmla="*/ 904 w 1939"/>
                <a:gd name="T63" fmla="*/ 1865 h 2887"/>
                <a:gd name="T64" fmla="*/ 824 w 1939"/>
                <a:gd name="T65" fmla="*/ 1908 h 2887"/>
                <a:gd name="T66" fmla="*/ 710 w 1939"/>
                <a:gd name="T67" fmla="*/ 1972 h 2887"/>
                <a:gd name="T68" fmla="*/ 572 w 1939"/>
                <a:gd name="T69" fmla="*/ 2055 h 2887"/>
                <a:gd name="T70" fmla="*/ 420 w 1939"/>
                <a:gd name="T71" fmla="*/ 2156 h 2887"/>
                <a:gd name="T72" fmla="*/ 261 w 1939"/>
                <a:gd name="T73" fmla="*/ 2274 h 2887"/>
                <a:gd name="T74" fmla="*/ 165 w 1939"/>
                <a:gd name="T75" fmla="*/ 2367 h 2887"/>
                <a:gd name="T76" fmla="*/ 140 w 1939"/>
                <a:gd name="T77" fmla="*/ 2458 h 2887"/>
                <a:gd name="T78" fmla="*/ 131 w 1939"/>
                <a:gd name="T79" fmla="*/ 2852 h 2887"/>
                <a:gd name="T80" fmla="*/ 88 w 1939"/>
                <a:gd name="T81" fmla="*/ 2885 h 2887"/>
                <a:gd name="T82" fmla="*/ 34 w 1939"/>
                <a:gd name="T83" fmla="*/ 2877 h 2887"/>
                <a:gd name="T84" fmla="*/ 2 w 1939"/>
                <a:gd name="T85" fmla="*/ 2836 h 2887"/>
                <a:gd name="T86" fmla="*/ 2 w 1939"/>
                <a:gd name="T87" fmla="*/ 2418 h 2887"/>
                <a:gd name="T88" fmla="*/ 39 w 1939"/>
                <a:gd name="T89" fmla="*/ 2303 h 2887"/>
                <a:gd name="T90" fmla="*/ 118 w 1939"/>
                <a:gd name="T91" fmla="*/ 2209 h 2887"/>
                <a:gd name="T92" fmla="*/ 287 w 1939"/>
                <a:gd name="T93" fmla="*/ 2078 h 2887"/>
                <a:gd name="T94" fmla="*/ 452 w 1939"/>
                <a:gd name="T95" fmla="*/ 1965 h 2887"/>
                <a:gd name="T96" fmla="*/ 603 w 1939"/>
                <a:gd name="T97" fmla="*/ 1871 h 2887"/>
                <a:gd name="T98" fmla="*/ 731 w 1939"/>
                <a:gd name="T99" fmla="*/ 1798 h 2887"/>
                <a:gd name="T100" fmla="*/ 826 w 1939"/>
                <a:gd name="T101" fmla="*/ 1747 h 2887"/>
                <a:gd name="T102" fmla="*/ 822 w 1939"/>
                <a:gd name="T103" fmla="*/ 1269 h 2887"/>
                <a:gd name="T104" fmla="*/ 764 w 1939"/>
                <a:gd name="T105" fmla="*/ 1175 h 2887"/>
                <a:gd name="T106" fmla="*/ 744 w 1939"/>
                <a:gd name="T107" fmla="*/ 1064 h 2887"/>
                <a:gd name="T108" fmla="*/ 756 w 1939"/>
                <a:gd name="T109" fmla="*/ 426 h 2887"/>
                <a:gd name="T110" fmla="*/ 818 w 1939"/>
                <a:gd name="T111" fmla="*/ 268 h 2887"/>
                <a:gd name="T112" fmla="*/ 922 w 1939"/>
                <a:gd name="T113" fmla="*/ 140 h 2887"/>
                <a:gd name="T114" fmla="*/ 1062 w 1939"/>
                <a:gd name="T115" fmla="*/ 49 h 2887"/>
                <a:gd name="T116" fmla="*/ 1226 w 1939"/>
                <a:gd name="T117" fmla="*/ 4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9" h="2887">
                  <a:moveTo>
                    <a:pt x="1285" y="0"/>
                  </a:moveTo>
                  <a:lnTo>
                    <a:pt x="1398" y="0"/>
                  </a:lnTo>
                  <a:lnTo>
                    <a:pt x="1457" y="4"/>
                  </a:lnTo>
                  <a:lnTo>
                    <a:pt x="1514" y="13"/>
                  </a:lnTo>
                  <a:lnTo>
                    <a:pt x="1569" y="28"/>
                  </a:lnTo>
                  <a:lnTo>
                    <a:pt x="1621" y="49"/>
                  </a:lnTo>
                  <a:lnTo>
                    <a:pt x="1670" y="75"/>
                  </a:lnTo>
                  <a:lnTo>
                    <a:pt x="1717" y="106"/>
                  </a:lnTo>
                  <a:lnTo>
                    <a:pt x="1761" y="140"/>
                  </a:lnTo>
                  <a:lnTo>
                    <a:pt x="1799" y="179"/>
                  </a:lnTo>
                  <a:lnTo>
                    <a:pt x="1834" y="223"/>
                  </a:lnTo>
                  <a:lnTo>
                    <a:pt x="1865" y="268"/>
                  </a:lnTo>
                  <a:lnTo>
                    <a:pt x="1891" y="318"/>
                  </a:lnTo>
                  <a:lnTo>
                    <a:pt x="1912" y="371"/>
                  </a:lnTo>
                  <a:lnTo>
                    <a:pt x="1927" y="426"/>
                  </a:lnTo>
                  <a:lnTo>
                    <a:pt x="1936" y="483"/>
                  </a:lnTo>
                  <a:lnTo>
                    <a:pt x="1939" y="542"/>
                  </a:lnTo>
                  <a:lnTo>
                    <a:pt x="1939" y="1064"/>
                  </a:lnTo>
                  <a:lnTo>
                    <a:pt x="1936" y="1103"/>
                  </a:lnTo>
                  <a:lnTo>
                    <a:pt x="1930" y="1140"/>
                  </a:lnTo>
                  <a:lnTo>
                    <a:pt x="1918" y="1175"/>
                  </a:lnTo>
                  <a:lnTo>
                    <a:pt x="1903" y="1208"/>
                  </a:lnTo>
                  <a:lnTo>
                    <a:pt x="1884" y="1240"/>
                  </a:lnTo>
                  <a:lnTo>
                    <a:pt x="1861" y="1269"/>
                  </a:lnTo>
                  <a:lnTo>
                    <a:pt x="1834" y="1295"/>
                  </a:lnTo>
                  <a:lnTo>
                    <a:pt x="1834" y="1764"/>
                  </a:lnTo>
                  <a:lnTo>
                    <a:pt x="1831" y="1784"/>
                  </a:lnTo>
                  <a:lnTo>
                    <a:pt x="1825" y="1801"/>
                  </a:lnTo>
                  <a:lnTo>
                    <a:pt x="1814" y="1814"/>
                  </a:lnTo>
                  <a:lnTo>
                    <a:pt x="1799" y="1825"/>
                  </a:lnTo>
                  <a:lnTo>
                    <a:pt x="1782" y="1832"/>
                  </a:lnTo>
                  <a:lnTo>
                    <a:pt x="1764" y="1835"/>
                  </a:lnTo>
                  <a:lnTo>
                    <a:pt x="1745" y="1832"/>
                  </a:lnTo>
                  <a:lnTo>
                    <a:pt x="1728" y="1825"/>
                  </a:lnTo>
                  <a:lnTo>
                    <a:pt x="1714" y="1814"/>
                  </a:lnTo>
                  <a:lnTo>
                    <a:pt x="1703" y="1801"/>
                  </a:lnTo>
                  <a:lnTo>
                    <a:pt x="1696" y="1784"/>
                  </a:lnTo>
                  <a:lnTo>
                    <a:pt x="1694" y="1764"/>
                  </a:lnTo>
                  <a:lnTo>
                    <a:pt x="1694" y="1260"/>
                  </a:lnTo>
                  <a:lnTo>
                    <a:pt x="1696" y="1243"/>
                  </a:lnTo>
                  <a:lnTo>
                    <a:pt x="1701" y="1227"/>
                  </a:lnTo>
                  <a:lnTo>
                    <a:pt x="1712" y="1213"/>
                  </a:lnTo>
                  <a:lnTo>
                    <a:pt x="1725" y="1203"/>
                  </a:lnTo>
                  <a:lnTo>
                    <a:pt x="1746" y="1186"/>
                  </a:lnTo>
                  <a:lnTo>
                    <a:pt x="1764" y="1165"/>
                  </a:lnTo>
                  <a:lnTo>
                    <a:pt x="1779" y="1143"/>
                  </a:lnTo>
                  <a:lnTo>
                    <a:pt x="1790" y="1119"/>
                  </a:lnTo>
                  <a:lnTo>
                    <a:pt x="1796" y="1092"/>
                  </a:lnTo>
                  <a:lnTo>
                    <a:pt x="1798" y="1064"/>
                  </a:lnTo>
                  <a:lnTo>
                    <a:pt x="1798" y="542"/>
                  </a:lnTo>
                  <a:lnTo>
                    <a:pt x="1796" y="492"/>
                  </a:lnTo>
                  <a:lnTo>
                    <a:pt x="1786" y="443"/>
                  </a:lnTo>
                  <a:lnTo>
                    <a:pt x="1772" y="397"/>
                  </a:lnTo>
                  <a:lnTo>
                    <a:pt x="1751" y="354"/>
                  </a:lnTo>
                  <a:lnTo>
                    <a:pt x="1727" y="313"/>
                  </a:lnTo>
                  <a:lnTo>
                    <a:pt x="1697" y="276"/>
                  </a:lnTo>
                  <a:lnTo>
                    <a:pt x="1664" y="242"/>
                  </a:lnTo>
                  <a:lnTo>
                    <a:pt x="1627" y="213"/>
                  </a:lnTo>
                  <a:lnTo>
                    <a:pt x="1586" y="188"/>
                  </a:lnTo>
                  <a:lnTo>
                    <a:pt x="1543" y="168"/>
                  </a:lnTo>
                  <a:lnTo>
                    <a:pt x="1496" y="154"/>
                  </a:lnTo>
                  <a:lnTo>
                    <a:pt x="1448" y="144"/>
                  </a:lnTo>
                  <a:lnTo>
                    <a:pt x="1398" y="141"/>
                  </a:lnTo>
                  <a:lnTo>
                    <a:pt x="1285" y="141"/>
                  </a:lnTo>
                  <a:lnTo>
                    <a:pt x="1235" y="144"/>
                  </a:lnTo>
                  <a:lnTo>
                    <a:pt x="1186" y="154"/>
                  </a:lnTo>
                  <a:lnTo>
                    <a:pt x="1141" y="168"/>
                  </a:lnTo>
                  <a:lnTo>
                    <a:pt x="1097" y="189"/>
                  </a:lnTo>
                  <a:lnTo>
                    <a:pt x="1057" y="213"/>
                  </a:lnTo>
                  <a:lnTo>
                    <a:pt x="1019" y="243"/>
                  </a:lnTo>
                  <a:lnTo>
                    <a:pt x="985" y="276"/>
                  </a:lnTo>
                  <a:lnTo>
                    <a:pt x="957" y="313"/>
                  </a:lnTo>
                  <a:lnTo>
                    <a:pt x="931" y="354"/>
                  </a:lnTo>
                  <a:lnTo>
                    <a:pt x="912" y="397"/>
                  </a:lnTo>
                  <a:lnTo>
                    <a:pt x="897" y="443"/>
                  </a:lnTo>
                  <a:lnTo>
                    <a:pt x="887" y="492"/>
                  </a:lnTo>
                  <a:lnTo>
                    <a:pt x="884" y="542"/>
                  </a:lnTo>
                  <a:lnTo>
                    <a:pt x="884" y="1064"/>
                  </a:lnTo>
                  <a:lnTo>
                    <a:pt x="886" y="1092"/>
                  </a:lnTo>
                  <a:lnTo>
                    <a:pt x="894" y="1119"/>
                  </a:lnTo>
                  <a:lnTo>
                    <a:pt x="904" y="1143"/>
                  </a:lnTo>
                  <a:lnTo>
                    <a:pt x="918" y="1165"/>
                  </a:lnTo>
                  <a:lnTo>
                    <a:pt x="936" y="1186"/>
                  </a:lnTo>
                  <a:lnTo>
                    <a:pt x="958" y="1203"/>
                  </a:lnTo>
                  <a:lnTo>
                    <a:pt x="971" y="1213"/>
                  </a:lnTo>
                  <a:lnTo>
                    <a:pt x="981" y="1227"/>
                  </a:lnTo>
                  <a:lnTo>
                    <a:pt x="987" y="1243"/>
                  </a:lnTo>
                  <a:lnTo>
                    <a:pt x="989" y="1260"/>
                  </a:lnTo>
                  <a:lnTo>
                    <a:pt x="989" y="1764"/>
                  </a:lnTo>
                  <a:lnTo>
                    <a:pt x="987" y="1786"/>
                  </a:lnTo>
                  <a:lnTo>
                    <a:pt x="980" y="1805"/>
                  </a:lnTo>
                  <a:lnTo>
                    <a:pt x="969" y="1823"/>
                  </a:lnTo>
                  <a:lnTo>
                    <a:pt x="954" y="1838"/>
                  </a:lnTo>
                  <a:lnTo>
                    <a:pt x="937" y="1849"/>
                  </a:lnTo>
                  <a:lnTo>
                    <a:pt x="924" y="1856"/>
                  </a:lnTo>
                  <a:lnTo>
                    <a:pt x="904" y="1865"/>
                  </a:lnTo>
                  <a:lnTo>
                    <a:pt x="882" y="1877"/>
                  </a:lnTo>
                  <a:lnTo>
                    <a:pt x="854" y="1891"/>
                  </a:lnTo>
                  <a:lnTo>
                    <a:pt x="824" y="1908"/>
                  </a:lnTo>
                  <a:lnTo>
                    <a:pt x="789" y="1926"/>
                  </a:lnTo>
                  <a:lnTo>
                    <a:pt x="751" y="1947"/>
                  </a:lnTo>
                  <a:lnTo>
                    <a:pt x="710" y="1972"/>
                  </a:lnTo>
                  <a:lnTo>
                    <a:pt x="666" y="1997"/>
                  </a:lnTo>
                  <a:lnTo>
                    <a:pt x="620" y="2025"/>
                  </a:lnTo>
                  <a:lnTo>
                    <a:pt x="572" y="2055"/>
                  </a:lnTo>
                  <a:lnTo>
                    <a:pt x="523" y="2087"/>
                  </a:lnTo>
                  <a:lnTo>
                    <a:pt x="472" y="2121"/>
                  </a:lnTo>
                  <a:lnTo>
                    <a:pt x="420" y="2156"/>
                  </a:lnTo>
                  <a:lnTo>
                    <a:pt x="367" y="2194"/>
                  </a:lnTo>
                  <a:lnTo>
                    <a:pt x="314" y="2234"/>
                  </a:lnTo>
                  <a:lnTo>
                    <a:pt x="261" y="2274"/>
                  </a:lnTo>
                  <a:lnTo>
                    <a:pt x="206" y="2318"/>
                  </a:lnTo>
                  <a:lnTo>
                    <a:pt x="184" y="2340"/>
                  </a:lnTo>
                  <a:lnTo>
                    <a:pt x="165" y="2367"/>
                  </a:lnTo>
                  <a:lnTo>
                    <a:pt x="151" y="2395"/>
                  </a:lnTo>
                  <a:lnTo>
                    <a:pt x="144" y="2426"/>
                  </a:lnTo>
                  <a:lnTo>
                    <a:pt x="140" y="2458"/>
                  </a:lnTo>
                  <a:lnTo>
                    <a:pt x="140" y="2817"/>
                  </a:lnTo>
                  <a:lnTo>
                    <a:pt x="137" y="2836"/>
                  </a:lnTo>
                  <a:lnTo>
                    <a:pt x="131" y="2852"/>
                  </a:lnTo>
                  <a:lnTo>
                    <a:pt x="120" y="2867"/>
                  </a:lnTo>
                  <a:lnTo>
                    <a:pt x="105" y="2877"/>
                  </a:lnTo>
                  <a:lnTo>
                    <a:pt x="88" y="2885"/>
                  </a:lnTo>
                  <a:lnTo>
                    <a:pt x="70" y="2887"/>
                  </a:lnTo>
                  <a:lnTo>
                    <a:pt x="51" y="2885"/>
                  </a:lnTo>
                  <a:lnTo>
                    <a:pt x="34" y="2877"/>
                  </a:lnTo>
                  <a:lnTo>
                    <a:pt x="20" y="2867"/>
                  </a:lnTo>
                  <a:lnTo>
                    <a:pt x="10" y="2852"/>
                  </a:lnTo>
                  <a:lnTo>
                    <a:pt x="2" y="2836"/>
                  </a:lnTo>
                  <a:lnTo>
                    <a:pt x="0" y="2817"/>
                  </a:lnTo>
                  <a:lnTo>
                    <a:pt x="0" y="2458"/>
                  </a:lnTo>
                  <a:lnTo>
                    <a:pt x="2" y="2418"/>
                  </a:lnTo>
                  <a:lnTo>
                    <a:pt x="10" y="2377"/>
                  </a:lnTo>
                  <a:lnTo>
                    <a:pt x="22" y="2339"/>
                  </a:lnTo>
                  <a:lnTo>
                    <a:pt x="39" y="2303"/>
                  </a:lnTo>
                  <a:lnTo>
                    <a:pt x="62" y="2269"/>
                  </a:lnTo>
                  <a:lnTo>
                    <a:pt x="87" y="2237"/>
                  </a:lnTo>
                  <a:lnTo>
                    <a:pt x="118" y="2209"/>
                  </a:lnTo>
                  <a:lnTo>
                    <a:pt x="174" y="2163"/>
                  </a:lnTo>
                  <a:lnTo>
                    <a:pt x="231" y="2120"/>
                  </a:lnTo>
                  <a:lnTo>
                    <a:pt x="287" y="2078"/>
                  </a:lnTo>
                  <a:lnTo>
                    <a:pt x="344" y="2039"/>
                  </a:lnTo>
                  <a:lnTo>
                    <a:pt x="398" y="2001"/>
                  </a:lnTo>
                  <a:lnTo>
                    <a:pt x="452" y="1965"/>
                  </a:lnTo>
                  <a:lnTo>
                    <a:pt x="504" y="1931"/>
                  </a:lnTo>
                  <a:lnTo>
                    <a:pt x="555" y="1901"/>
                  </a:lnTo>
                  <a:lnTo>
                    <a:pt x="603" y="1871"/>
                  </a:lnTo>
                  <a:lnTo>
                    <a:pt x="649" y="1844"/>
                  </a:lnTo>
                  <a:lnTo>
                    <a:pt x="692" y="1820"/>
                  </a:lnTo>
                  <a:lnTo>
                    <a:pt x="731" y="1798"/>
                  </a:lnTo>
                  <a:lnTo>
                    <a:pt x="767" y="1778"/>
                  </a:lnTo>
                  <a:lnTo>
                    <a:pt x="799" y="1761"/>
                  </a:lnTo>
                  <a:lnTo>
                    <a:pt x="826" y="1747"/>
                  </a:lnTo>
                  <a:lnTo>
                    <a:pt x="849" y="1736"/>
                  </a:lnTo>
                  <a:lnTo>
                    <a:pt x="849" y="1295"/>
                  </a:lnTo>
                  <a:lnTo>
                    <a:pt x="822" y="1269"/>
                  </a:lnTo>
                  <a:lnTo>
                    <a:pt x="799" y="1240"/>
                  </a:lnTo>
                  <a:lnTo>
                    <a:pt x="780" y="1208"/>
                  </a:lnTo>
                  <a:lnTo>
                    <a:pt x="764" y="1175"/>
                  </a:lnTo>
                  <a:lnTo>
                    <a:pt x="753" y="1140"/>
                  </a:lnTo>
                  <a:lnTo>
                    <a:pt x="746" y="1103"/>
                  </a:lnTo>
                  <a:lnTo>
                    <a:pt x="744" y="1064"/>
                  </a:lnTo>
                  <a:lnTo>
                    <a:pt x="744" y="542"/>
                  </a:lnTo>
                  <a:lnTo>
                    <a:pt x="747" y="483"/>
                  </a:lnTo>
                  <a:lnTo>
                    <a:pt x="756" y="426"/>
                  </a:lnTo>
                  <a:lnTo>
                    <a:pt x="771" y="371"/>
                  </a:lnTo>
                  <a:lnTo>
                    <a:pt x="792" y="318"/>
                  </a:lnTo>
                  <a:lnTo>
                    <a:pt x="818" y="268"/>
                  </a:lnTo>
                  <a:lnTo>
                    <a:pt x="848" y="223"/>
                  </a:lnTo>
                  <a:lnTo>
                    <a:pt x="883" y="179"/>
                  </a:lnTo>
                  <a:lnTo>
                    <a:pt x="922" y="140"/>
                  </a:lnTo>
                  <a:lnTo>
                    <a:pt x="966" y="106"/>
                  </a:lnTo>
                  <a:lnTo>
                    <a:pt x="1012" y="75"/>
                  </a:lnTo>
                  <a:lnTo>
                    <a:pt x="1062" y="49"/>
                  </a:lnTo>
                  <a:lnTo>
                    <a:pt x="1114" y="28"/>
                  </a:lnTo>
                  <a:lnTo>
                    <a:pt x="1169" y="13"/>
                  </a:lnTo>
                  <a:lnTo>
                    <a:pt x="1226" y="4"/>
                  </a:lnTo>
                  <a:lnTo>
                    <a:pt x="1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94">
              <a:extLst>
                <a:ext uri="{FF2B5EF4-FFF2-40B4-BE49-F238E27FC236}">
                  <a16:creationId xmlns:a16="http://schemas.microsoft.com/office/drawing/2014/main" id="{5E0B143F-D634-44AC-8C73-4AF874946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650" y="2206625"/>
              <a:ext cx="77788" cy="263525"/>
            </a:xfrm>
            <a:custGeom>
              <a:avLst/>
              <a:gdLst>
                <a:gd name="T0" fmla="*/ 144 w 487"/>
                <a:gd name="T1" fmla="*/ 1406 h 1657"/>
                <a:gd name="T2" fmla="*/ 335 w 487"/>
                <a:gd name="T3" fmla="*/ 1404 h 1657"/>
                <a:gd name="T4" fmla="*/ 264 w 487"/>
                <a:gd name="T5" fmla="*/ 313 h 1657"/>
                <a:gd name="T6" fmla="*/ 217 w 487"/>
                <a:gd name="T7" fmla="*/ 313 h 1657"/>
                <a:gd name="T8" fmla="*/ 416 w 487"/>
                <a:gd name="T9" fmla="*/ 0 h 1657"/>
                <a:gd name="T10" fmla="*/ 452 w 487"/>
                <a:gd name="T11" fmla="*/ 9 h 1657"/>
                <a:gd name="T12" fmla="*/ 477 w 487"/>
                <a:gd name="T13" fmla="*/ 35 h 1657"/>
                <a:gd name="T14" fmla="*/ 487 w 487"/>
                <a:gd name="T15" fmla="*/ 70 h 1657"/>
                <a:gd name="T16" fmla="*/ 476 w 487"/>
                <a:gd name="T17" fmla="*/ 142 h 1657"/>
                <a:gd name="T18" fmla="*/ 445 w 487"/>
                <a:gd name="T19" fmla="*/ 206 h 1657"/>
                <a:gd name="T20" fmla="*/ 477 w 487"/>
                <a:gd name="T21" fmla="*/ 1431 h 1657"/>
                <a:gd name="T22" fmla="*/ 466 w 487"/>
                <a:gd name="T23" fmla="*/ 1470 h 1657"/>
                <a:gd name="T24" fmla="*/ 284 w 487"/>
                <a:gd name="T25" fmla="*/ 1638 h 1657"/>
                <a:gd name="T26" fmla="*/ 254 w 487"/>
                <a:gd name="T27" fmla="*/ 1655 h 1657"/>
                <a:gd name="T28" fmla="*/ 221 w 487"/>
                <a:gd name="T29" fmla="*/ 1655 h 1657"/>
                <a:gd name="T30" fmla="*/ 190 w 487"/>
                <a:gd name="T31" fmla="*/ 1639 h 1657"/>
                <a:gd name="T32" fmla="*/ 14 w 487"/>
                <a:gd name="T33" fmla="*/ 1478 h 1657"/>
                <a:gd name="T34" fmla="*/ 2 w 487"/>
                <a:gd name="T35" fmla="*/ 1450 h 1657"/>
                <a:gd name="T36" fmla="*/ 54 w 487"/>
                <a:gd name="T37" fmla="*/ 223 h 1657"/>
                <a:gd name="T38" fmla="*/ 20 w 487"/>
                <a:gd name="T39" fmla="*/ 168 h 1657"/>
                <a:gd name="T40" fmla="*/ 2 w 487"/>
                <a:gd name="T41" fmla="*/ 105 h 1657"/>
                <a:gd name="T42" fmla="*/ 2 w 487"/>
                <a:gd name="T43" fmla="*/ 52 h 1657"/>
                <a:gd name="T44" fmla="*/ 20 w 487"/>
                <a:gd name="T45" fmla="*/ 21 h 1657"/>
                <a:gd name="T46" fmla="*/ 51 w 487"/>
                <a:gd name="T47" fmla="*/ 3 h 1657"/>
                <a:gd name="T48" fmla="*/ 88 w 487"/>
                <a:gd name="T49" fmla="*/ 3 h 1657"/>
                <a:gd name="T50" fmla="*/ 120 w 487"/>
                <a:gd name="T51" fmla="*/ 21 h 1657"/>
                <a:gd name="T52" fmla="*/ 137 w 487"/>
                <a:gd name="T53" fmla="*/ 52 h 1657"/>
                <a:gd name="T54" fmla="*/ 143 w 487"/>
                <a:gd name="T55" fmla="*/ 95 h 1657"/>
                <a:gd name="T56" fmla="*/ 163 w 487"/>
                <a:gd name="T57" fmla="*/ 135 h 1657"/>
                <a:gd name="T58" fmla="*/ 198 w 487"/>
                <a:gd name="T59" fmla="*/ 164 h 1657"/>
                <a:gd name="T60" fmla="*/ 244 w 487"/>
                <a:gd name="T61" fmla="*/ 174 h 1657"/>
                <a:gd name="T62" fmla="*/ 283 w 487"/>
                <a:gd name="T63" fmla="*/ 166 h 1657"/>
                <a:gd name="T64" fmla="*/ 306 w 487"/>
                <a:gd name="T65" fmla="*/ 151 h 1657"/>
                <a:gd name="T66" fmla="*/ 327 w 487"/>
                <a:gd name="T67" fmla="*/ 131 h 1657"/>
                <a:gd name="T68" fmla="*/ 344 w 487"/>
                <a:gd name="T69" fmla="*/ 92 h 1657"/>
                <a:gd name="T70" fmla="*/ 349 w 487"/>
                <a:gd name="T71" fmla="*/ 52 h 1657"/>
                <a:gd name="T72" fmla="*/ 366 w 487"/>
                <a:gd name="T73" fmla="*/ 21 h 1657"/>
                <a:gd name="T74" fmla="*/ 398 w 487"/>
                <a:gd name="T75" fmla="*/ 3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1657">
                  <a:moveTo>
                    <a:pt x="190" y="308"/>
                  </a:moveTo>
                  <a:lnTo>
                    <a:pt x="144" y="1406"/>
                  </a:lnTo>
                  <a:lnTo>
                    <a:pt x="237" y="1492"/>
                  </a:lnTo>
                  <a:lnTo>
                    <a:pt x="335" y="1404"/>
                  </a:lnTo>
                  <a:lnTo>
                    <a:pt x="285" y="311"/>
                  </a:lnTo>
                  <a:lnTo>
                    <a:pt x="264" y="313"/>
                  </a:lnTo>
                  <a:lnTo>
                    <a:pt x="244" y="314"/>
                  </a:lnTo>
                  <a:lnTo>
                    <a:pt x="217" y="313"/>
                  </a:lnTo>
                  <a:lnTo>
                    <a:pt x="190" y="308"/>
                  </a:lnTo>
                  <a:close/>
                  <a:moveTo>
                    <a:pt x="416" y="0"/>
                  </a:moveTo>
                  <a:lnTo>
                    <a:pt x="435" y="3"/>
                  </a:lnTo>
                  <a:lnTo>
                    <a:pt x="452" y="9"/>
                  </a:lnTo>
                  <a:lnTo>
                    <a:pt x="466" y="21"/>
                  </a:lnTo>
                  <a:lnTo>
                    <a:pt x="477" y="35"/>
                  </a:lnTo>
                  <a:lnTo>
                    <a:pt x="484" y="52"/>
                  </a:lnTo>
                  <a:lnTo>
                    <a:pt x="487" y="70"/>
                  </a:lnTo>
                  <a:lnTo>
                    <a:pt x="484" y="107"/>
                  </a:lnTo>
                  <a:lnTo>
                    <a:pt x="476" y="142"/>
                  </a:lnTo>
                  <a:lnTo>
                    <a:pt x="463" y="176"/>
                  </a:lnTo>
                  <a:lnTo>
                    <a:pt x="445" y="206"/>
                  </a:lnTo>
                  <a:lnTo>
                    <a:pt x="422" y="234"/>
                  </a:lnTo>
                  <a:lnTo>
                    <a:pt x="477" y="1431"/>
                  </a:lnTo>
                  <a:lnTo>
                    <a:pt x="475" y="1451"/>
                  </a:lnTo>
                  <a:lnTo>
                    <a:pt x="466" y="1470"/>
                  </a:lnTo>
                  <a:lnTo>
                    <a:pt x="453" y="1486"/>
                  </a:lnTo>
                  <a:lnTo>
                    <a:pt x="284" y="1638"/>
                  </a:lnTo>
                  <a:lnTo>
                    <a:pt x="270" y="1649"/>
                  </a:lnTo>
                  <a:lnTo>
                    <a:pt x="254" y="1655"/>
                  </a:lnTo>
                  <a:lnTo>
                    <a:pt x="237" y="1657"/>
                  </a:lnTo>
                  <a:lnTo>
                    <a:pt x="221" y="1655"/>
                  </a:lnTo>
                  <a:lnTo>
                    <a:pt x="205" y="1649"/>
                  </a:lnTo>
                  <a:lnTo>
                    <a:pt x="190" y="1639"/>
                  </a:lnTo>
                  <a:lnTo>
                    <a:pt x="24" y="1489"/>
                  </a:lnTo>
                  <a:lnTo>
                    <a:pt x="14" y="1478"/>
                  </a:lnTo>
                  <a:lnTo>
                    <a:pt x="6" y="1465"/>
                  </a:lnTo>
                  <a:lnTo>
                    <a:pt x="2" y="1450"/>
                  </a:lnTo>
                  <a:lnTo>
                    <a:pt x="1" y="1434"/>
                  </a:lnTo>
                  <a:lnTo>
                    <a:pt x="54" y="223"/>
                  </a:lnTo>
                  <a:lnTo>
                    <a:pt x="35" y="198"/>
                  </a:lnTo>
                  <a:lnTo>
                    <a:pt x="20" y="168"/>
                  </a:lnTo>
                  <a:lnTo>
                    <a:pt x="10" y="137"/>
                  </a:lnTo>
                  <a:lnTo>
                    <a:pt x="2" y="105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6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1" y="3"/>
                  </a:lnTo>
                  <a:lnTo>
                    <a:pt x="70" y="1"/>
                  </a:lnTo>
                  <a:lnTo>
                    <a:pt x="88" y="3"/>
                  </a:lnTo>
                  <a:lnTo>
                    <a:pt x="105" y="10"/>
                  </a:lnTo>
                  <a:lnTo>
                    <a:pt x="120" y="21"/>
                  </a:lnTo>
                  <a:lnTo>
                    <a:pt x="131" y="36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3" y="95"/>
                  </a:lnTo>
                  <a:lnTo>
                    <a:pt x="151" y="116"/>
                  </a:lnTo>
                  <a:lnTo>
                    <a:pt x="163" y="135"/>
                  </a:lnTo>
                  <a:lnTo>
                    <a:pt x="179" y="151"/>
                  </a:lnTo>
                  <a:lnTo>
                    <a:pt x="198" y="164"/>
                  </a:lnTo>
                  <a:lnTo>
                    <a:pt x="219" y="171"/>
                  </a:lnTo>
                  <a:lnTo>
                    <a:pt x="244" y="174"/>
                  </a:lnTo>
                  <a:lnTo>
                    <a:pt x="264" y="172"/>
                  </a:lnTo>
                  <a:lnTo>
                    <a:pt x="283" y="166"/>
                  </a:lnTo>
                  <a:lnTo>
                    <a:pt x="301" y="156"/>
                  </a:lnTo>
                  <a:lnTo>
                    <a:pt x="306" y="151"/>
                  </a:lnTo>
                  <a:lnTo>
                    <a:pt x="313" y="147"/>
                  </a:lnTo>
                  <a:lnTo>
                    <a:pt x="327" y="131"/>
                  </a:lnTo>
                  <a:lnTo>
                    <a:pt x="337" y="113"/>
                  </a:lnTo>
                  <a:lnTo>
                    <a:pt x="344" y="92"/>
                  </a:lnTo>
                  <a:lnTo>
                    <a:pt x="346" y="70"/>
                  </a:lnTo>
                  <a:lnTo>
                    <a:pt x="349" y="52"/>
                  </a:lnTo>
                  <a:lnTo>
                    <a:pt x="355" y="35"/>
                  </a:lnTo>
                  <a:lnTo>
                    <a:pt x="366" y="21"/>
                  </a:lnTo>
                  <a:lnTo>
                    <a:pt x="381" y="9"/>
                  </a:lnTo>
                  <a:lnTo>
                    <a:pt x="398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5">
              <a:extLst>
                <a:ext uri="{FF2B5EF4-FFF2-40B4-BE49-F238E27FC236}">
                  <a16:creationId xmlns:a16="http://schemas.microsoft.com/office/drawing/2014/main" id="{D59B51FD-C394-4386-B2BC-12EBE9C671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9825" y="2171700"/>
              <a:ext cx="100013" cy="100013"/>
            </a:xfrm>
            <a:custGeom>
              <a:avLst/>
              <a:gdLst>
                <a:gd name="T0" fmla="*/ 140 w 632"/>
                <a:gd name="T1" fmla="*/ 147 h 632"/>
                <a:gd name="T2" fmla="*/ 140 w 632"/>
                <a:gd name="T3" fmla="*/ 492 h 632"/>
                <a:gd name="T4" fmla="*/ 487 w 632"/>
                <a:gd name="T5" fmla="*/ 492 h 632"/>
                <a:gd name="T6" fmla="*/ 476 w 632"/>
                <a:gd name="T7" fmla="*/ 447 h 632"/>
                <a:gd name="T8" fmla="*/ 460 w 632"/>
                <a:gd name="T9" fmla="*/ 402 h 632"/>
                <a:gd name="T10" fmla="*/ 440 w 632"/>
                <a:gd name="T11" fmla="*/ 361 h 632"/>
                <a:gd name="T12" fmla="*/ 416 w 632"/>
                <a:gd name="T13" fmla="*/ 320 h 632"/>
                <a:gd name="T14" fmla="*/ 387 w 632"/>
                <a:gd name="T15" fmla="*/ 283 h 632"/>
                <a:gd name="T16" fmla="*/ 352 w 632"/>
                <a:gd name="T17" fmla="*/ 249 h 632"/>
                <a:gd name="T18" fmla="*/ 314 w 632"/>
                <a:gd name="T19" fmla="*/ 219 h 632"/>
                <a:gd name="T20" fmla="*/ 274 w 632"/>
                <a:gd name="T21" fmla="*/ 194 h 632"/>
                <a:gd name="T22" fmla="*/ 232 w 632"/>
                <a:gd name="T23" fmla="*/ 174 h 632"/>
                <a:gd name="T24" fmla="*/ 187 w 632"/>
                <a:gd name="T25" fmla="*/ 158 h 632"/>
                <a:gd name="T26" fmla="*/ 140 w 632"/>
                <a:gd name="T27" fmla="*/ 147 h 632"/>
                <a:gd name="T28" fmla="*/ 70 w 632"/>
                <a:gd name="T29" fmla="*/ 0 h 632"/>
                <a:gd name="T30" fmla="*/ 123 w 632"/>
                <a:gd name="T31" fmla="*/ 2 h 632"/>
                <a:gd name="T32" fmla="*/ 176 w 632"/>
                <a:gd name="T33" fmla="*/ 10 h 632"/>
                <a:gd name="T34" fmla="*/ 227 w 632"/>
                <a:gd name="T35" fmla="*/ 22 h 632"/>
                <a:gd name="T36" fmla="*/ 277 w 632"/>
                <a:gd name="T37" fmla="*/ 40 h 632"/>
                <a:gd name="T38" fmla="*/ 325 w 632"/>
                <a:gd name="T39" fmla="*/ 61 h 632"/>
                <a:gd name="T40" fmla="*/ 371 w 632"/>
                <a:gd name="T41" fmla="*/ 87 h 632"/>
                <a:gd name="T42" fmla="*/ 413 w 632"/>
                <a:gd name="T43" fmla="*/ 117 h 632"/>
                <a:gd name="T44" fmla="*/ 454 w 632"/>
                <a:gd name="T45" fmla="*/ 151 h 632"/>
                <a:gd name="T46" fmla="*/ 491 w 632"/>
                <a:gd name="T47" fmla="*/ 190 h 632"/>
                <a:gd name="T48" fmla="*/ 523 w 632"/>
                <a:gd name="T49" fmla="*/ 230 h 632"/>
                <a:gd name="T50" fmla="*/ 552 w 632"/>
                <a:gd name="T51" fmla="*/ 273 h 632"/>
                <a:gd name="T52" fmla="*/ 575 w 632"/>
                <a:gd name="T53" fmla="*/ 317 h 632"/>
                <a:gd name="T54" fmla="*/ 595 w 632"/>
                <a:gd name="T55" fmla="*/ 363 h 632"/>
                <a:gd name="T56" fmla="*/ 611 w 632"/>
                <a:gd name="T57" fmla="*/ 412 h 632"/>
                <a:gd name="T58" fmla="*/ 623 w 632"/>
                <a:gd name="T59" fmla="*/ 461 h 632"/>
                <a:gd name="T60" fmla="*/ 629 w 632"/>
                <a:gd name="T61" fmla="*/ 511 h 632"/>
                <a:gd name="T62" fmla="*/ 632 w 632"/>
                <a:gd name="T63" fmla="*/ 562 h 632"/>
                <a:gd name="T64" fmla="*/ 629 w 632"/>
                <a:gd name="T65" fmla="*/ 581 h 632"/>
                <a:gd name="T66" fmla="*/ 622 w 632"/>
                <a:gd name="T67" fmla="*/ 598 h 632"/>
                <a:gd name="T68" fmla="*/ 611 w 632"/>
                <a:gd name="T69" fmla="*/ 612 h 632"/>
                <a:gd name="T70" fmla="*/ 598 w 632"/>
                <a:gd name="T71" fmla="*/ 623 h 632"/>
                <a:gd name="T72" fmla="*/ 580 w 632"/>
                <a:gd name="T73" fmla="*/ 630 h 632"/>
                <a:gd name="T74" fmla="*/ 561 w 632"/>
                <a:gd name="T75" fmla="*/ 632 h 632"/>
                <a:gd name="T76" fmla="*/ 70 w 632"/>
                <a:gd name="T77" fmla="*/ 632 h 632"/>
                <a:gd name="T78" fmla="*/ 52 w 632"/>
                <a:gd name="T79" fmla="*/ 630 h 632"/>
                <a:gd name="T80" fmla="*/ 35 w 632"/>
                <a:gd name="T81" fmla="*/ 623 h 632"/>
                <a:gd name="T82" fmla="*/ 21 w 632"/>
                <a:gd name="T83" fmla="*/ 612 h 632"/>
                <a:gd name="T84" fmla="*/ 9 w 632"/>
                <a:gd name="T85" fmla="*/ 598 h 632"/>
                <a:gd name="T86" fmla="*/ 3 w 632"/>
                <a:gd name="T87" fmla="*/ 581 h 632"/>
                <a:gd name="T88" fmla="*/ 0 w 632"/>
                <a:gd name="T89" fmla="*/ 562 h 632"/>
                <a:gd name="T90" fmla="*/ 0 w 632"/>
                <a:gd name="T91" fmla="*/ 70 h 632"/>
                <a:gd name="T92" fmla="*/ 3 w 632"/>
                <a:gd name="T93" fmla="*/ 51 h 632"/>
                <a:gd name="T94" fmla="*/ 9 w 632"/>
                <a:gd name="T95" fmla="*/ 34 h 632"/>
                <a:gd name="T96" fmla="*/ 20 w 632"/>
                <a:gd name="T97" fmla="*/ 20 h 632"/>
                <a:gd name="T98" fmla="*/ 35 w 632"/>
                <a:gd name="T99" fmla="*/ 10 h 632"/>
                <a:gd name="T100" fmla="*/ 52 w 632"/>
                <a:gd name="T101" fmla="*/ 2 h 632"/>
                <a:gd name="T102" fmla="*/ 70 w 632"/>
                <a:gd name="T10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2" h="632">
                  <a:moveTo>
                    <a:pt x="140" y="147"/>
                  </a:moveTo>
                  <a:lnTo>
                    <a:pt x="140" y="492"/>
                  </a:lnTo>
                  <a:lnTo>
                    <a:pt x="487" y="492"/>
                  </a:lnTo>
                  <a:lnTo>
                    <a:pt x="476" y="447"/>
                  </a:lnTo>
                  <a:lnTo>
                    <a:pt x="460" y="402"/>
                  </a:lnTo>
                  <a:lnTo>
                    <a:pt x="440" y="361"/>
                  </a:lnTo>
                  <a:lnTo>
                    <a:pt x="416" y="320"/>
                  </a:lnTo>
                  <a:lnTo>
                    <a:pt x="387" y="283"/>
                  </a:lnTo>
                  <a:lnTo>
                    <a:pt x="352" y="249"/>
                  </a:lnTo>
                  <a:lnTo>
                    <a:pt x="314" y="219"/>
                  </a:lnTo>
                  <a:lnTo>
                    <a:pt x="274" y="194"/>
                  </a:lnTo>
                  <a:lnTo>
                    <a:pt x="232" y="174"/>
                  </a:lnTo>
                  <a:lnTo>
                    <a:pt x="187" y="158"/>
                  </a:lnTo>
                  <a:lnTo>
                    <a:pt x="140" y="147"/>
                  </a:lnTo>
                  <a:close/>
                  <a:moveTo>
                    <a:pt x="70" y="0"/>
                  </a:moveTo>
                  <a:lnTo>
                    <a:pt x="123" y="2"/>
                  </a:lnTo>
                  <a:lnTo>
                    <a:pt x="176" y="10"/>
                  </a:lnTo>
                  <a:lnTo>
                    <a:pt x="227" y="22"/>
                  </a:lnTo>
                  <a:lnTo>
                    <a:pt x="277" y="40"/>
                  </a:lnTo>
                  <a:lnTo>
                    <a:pt x="325" y="61"/>
                  </a:lnTo>
                  <a:lnTo>
                    <a:pt x="371" y="87"/>
                  </a:lnTo>
                  <a:lnTo>
                    <a:pt x="413" y="117"/>
                  </a:lnTo>
                  <a:lnTo>
                    <a:pt x="454" y="151"/>
                  </a:lnTo>
                  <a:lnTo>
                    <a:pt x="491" y="190"/>
                  </a:lnTo>
                  <a:lnTo>
                    <a:pt x="523" y="230"/>
                  </a:lnTo>
                  <a:lnTo>
                    <a:pt x="552" y="273"/>
                  </a:lnTo>
                  <a:lnTo>
                    <a:pt x="575" y="317"/>
                  </a:lnTo>
                  <a:lnTo>
                    <a:pt x="595" y="363"/>
                  </a:lnTo>
                  <a:lnTo>
                    <a:pt x="611" y="412"/>
                  </a:lnTo>
                  <a:lnTo>
                    <a:pt x="623" y="461"/>
                  </a:lnTo>
                  <a:lnTo>
                    <a:pt x="629" y="511"/>
                  </a:lnTo>
                  <a:lnTo>
                    <a:pt x="632" y="562"/>
                  </a:lnTo>
                  <a:lnTo>
                    <a:pt x="629" y="581"/>
                  </a:lnTo>
                  <a:lnTo>
                    <a:pt x="622" y="598"/>
                  </a:lnTo>
                  <a:lnTo>
                    <a:pt x="611" y="612"/>
                  </a:lnTo>
                  <a:lnTo>
                    <a:pt x="598" y="623"/>
                  </a:lnTo>
                  <a:lnTo>
                    <a:pt x="580" y="630"/>
                  </a:lnTo>
                  <a:lnTo>
                    <a:pt x="561" y="632"/>
                  </a:lnTo>
                  <a:lnTo>
                    <a:pt x="70" y="632"/>
                  </a:lnTo>
                  <a:lnTo>
                    <a:pt x="52" y="630"/>
                  </a:lnTo>
                  <a:lnTo>
                    <a:pt x="35" y="623"/>
                  </a:lnTo>
                  <a:lnTo>
                    <a:pt x="21" y="612"/>
                  </a:lnTo>
                  <a:lnTo>
                    <a:pt x="9" y="598"/>
                  </a:lnTo>
                  <a:lnTo>
                    <a:pt x="3" y="581"/>
                  </a:lnTo>
                  <a:lnTo>
                    <a:pt x="0" y="562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6">
              <a:extLst>
                <a:ext uri="{FF2B5EF4-FFF2-40B4-BE49-F238E27FC236}">
                  <a16:creationId xmlns:a16="http://schemas.microsoft.com/office/drawing/2014/main" id="{5AF7D6D2-AFA3-4A86-B182-88CFACF195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950" y="2192338"/>
              <a:ext cx="220663" cy="220663"/>
            </a:xfrm>
            <a:custGeom>
              <a:avLst/>
              <a:gdLst>
                <a:gd name="T0" fmla="*/ 569 w 1395"/>
                <a:gd name="T1" fmla="*/ 156 h 1394"/>
                <a:gd name="T2" fmla="*/ 461 w 1395"/>
                <a:gd name="T3" fmla="*/ 194 h 1394"/>
                <a:gd name="T4" fmla="*/ 364 w 1395"/>
                <a:gd name="T5" fmla="*/ 252 h 1394"/>
                <a:gd name="T6" fmla="*/ 281 w 1395"/>
                <a:gd name="T7" fmla="*/ 328 h 1394"/>
                <a:gd name="T8" fmla="*/ 215 w 1395"/>
                <a:gd name="T9" fmla="*/ 419 h 1394"/>
                <a:gd name="T10" fmla="*/ 168 w 1395"/>
                <a:gd name="T11" fmla="*/ 524 h 1394"/>
                <a:gd name="T12" fmla="*/ 144 w 1395"/>
                <a:gd name="T13" fmla="*/ 638 h 1394"/>
                <a:gd name="T14" fmla="*/ 144 w 1395"/>
                <a:gd name="T15" fmla="*/ 758 h 1394"/>
                <a:gd name="T16" fmla="*/ 169 w 1395"/>
                <a:gd name="T17" fmla="*/ 873 h 1394"/>
                <a:gd name="T18" fmla="*/ 217 w 1395"/>
                <a:gd name="T19" fmla="*/ 978 h 1394"/>
                <a:gd name="T20" fmla="*/ 284 w 1395"/>
                <a:gd name="T21" fmla="*/ 1069 h 1394"/>
                <a:gd name="T22" fmla="*/ 369 w 1395"/>
                <a:gd name="T23" fmla="*/ 1146 h 1394"/>
                <a:gd name="T24" fmla="*/ 468 w 1395"/>
                <a:gd name="T25" fmla="*/ 1205 h 1394"/>
                <a:gd name="T26" fmla="*/ 578 w 1395"/>
                <a:gd name="T27" fmla="*/ 1241 h 1394"/>
                <a:gd name="T28" fmla="*/ 697 w 1395"/>
                <a:gd name="T29" fmla="*/ 1254 h 1394"/>
                <a:gd name="T30" fmla="*/ 815 w 1395"/>
                <a:gd name="T31" fmla="*/ 1242 h 1394"/>
                <a:gd name="T32" fmla="*/ 925 w 1395"/>
                <a:gd name="T33" fmla="*/ 1206 h 1394"/>
                <a:gd name="T34" fmla="*/ 1023 w 1395"/>
                <a:gd name="T35" fmla="*/ 1148 h 1394"/>
                <a:gd name="T36" fmla="*/ 1107 w 1395"/>
                <a:gd name="T37" fmla="*/ 1074 h 1394"/>
                <a:gd name="T38" fmla="*/ 1175 w 1395"/>
                <a:gd name="T39" fmla="*/ 983 h 1394"/>
                <a:gd name="T40" fmla="*/ 1223 w 1395"/>
                <a:gd name="T41" fmla="*/ 880 h 1394"/>
                <a:gd name="T42" fmla="*/ 1249 w 1395"/>
                <a:gd name="T43" fmla="*/ 767 h 1394"/>
                <a:gd name="T44" fmla="*/ 679 w 1395"/>
                <a:gd name="T45" fmla="*/ 765 h 1394"/>
                <a:gd name="T46" fmla="*/ 648 w 1395"/>
                <a:gd name="T47" fmla="*/ 747 h 1394"/>
                <a:gd name="T48" fmla="*/ 630 w 1395"/>
                <a:gd name="T49" fmla="*/ 716 h 1394"/>
                <a:gd name="T50" fmla="*/ 628 w 1395"/>
                <a:gd name="T51" fmla="*/ 145 h 1394"/>
                <a:gd name="T52" fmla="*/ 716 w 1395"/>
                <a:gd name="T53" fmla="*/ 2 h 1394"/>
                <a:gd name="T54" fmla="*/ 747 w 1395"/>
                <a:gd name="T55" fmla="*/ 20 h 1394"/>
                <a:gd name="T56" fmla="*/ 765 w 1395"/>
                <a:gd name="T57" fmla="*/ 51 h 1394"/>
                <a:gd name="T58" fmla="*/ 768 w 1395"/>
                <a:gd name="T59" fmla="*/ 627 h 1394"/>
                <a:gd name="T60" fmla="*/ 1343 w 1395"/>
                <a:gd name="T61" fmla="*/ 629 h 1394"/>
                <a:gd name="T62" fmla="*/ 1375 w 1395"/>
                <a:gd name="T63" fmla="*/ 647 h 1394"/>
                <a:gd name="T64" fmla="*/ 1392 w 1395"/>
                <a:gd name="T65" fmla="*/ 678 h 1394"/>
                <a:gd name="T66" fmla="*/ 1392 w 1395"/>
                <a:gd name="T67" fmla="*/ 764 h 1394"/>
                <a:gd name="T68" fmla="*/ 1367 w 1395"/>
                <a:gd name="T69" fmla="*/ 893 h 1394"/>
                <a:gd name="T70" fmla="*/ 1320 w 1395"/>
                <a:gd name="T71" fmla="*/ 1012 h 1394"/>
                <a:gd name="T72" fmla="*/ 1252 w 1395"/>
                <a:gd name="T73" fmla="*/ 1118 h 1394"/>
                <a:gd name="T74" fmla="*/ 1167 w 1395"/>
                <a:gd name="T75" fmla="*/ 1212 h 1394"/>
                <a:gd name="T76" fmla="*/ 1067 w 1395"/>
                <a:gd name="T77" fmla="*/ 1288 h 1394"/>
                <a:gd name="T78" fmla="*/ 953 w 1395"/>
                <a:gd name="T79" fmla="*/ 1345 h 1394"/>
                <a:gd name="T80" fmla="*/ 830 w 1395"/>
                <a:gd name="T81" fmla="*/ 1381 h 1394"/>
                <a:gd name="T82" fmla="*/ 697 w 1395"/>
                <a:gd name="T83" fmla="*/ 1394 h 1394"/>
                <a:gd name="T84" fmla="*/ 565 w 1395"/>
                <a:gd name="T85" fmla="*/ 1381 h 1394"/>
                <a:gd name="T86" fmla="*/ 442 w 1395"/>
                <a:gd name="T87" fmla="*/ 1345 h 1394"/>
                <a:gd name="T88" fmla="*/ 328 w 1395"/>
                <a:gd name="T89" fmla="*/ 1288 h 1394"/>
                <a:gd name="T90" fmla="*/ 228 w 1395"/>
                <a:gd name="T91" fmla="*/ 1212 h 1394"/>
                <a:gd name="T92" fmla="*/ 143 w 1395"/>
                <a:gd name="T93" fmla="*/ 1118 h 1394"/>
                <a:gd name="T94" fmla="*/ 76 w 1395"/>
                <a:gd name="T95" fmla="*/ 1012 h 1394"/>
                <a:gd name="T96" fmla="*/ 28 w 1395"/>
                <a:gd name="T97" fmla="*/ 893 h 1394"/>
                <a:gd name="T98" fmla="*/ 3 w 1395"/>
                <a:gd name="T99" fmla="*/ 764 h 1394"/>
                <a:gd name="T100" fmla="*/ 3 w 1395"/>
                <a:gd name="T101" fmla="*/ 630 h 1394"/>
                <a:gd name="T102" fmla="*/ 28 w 1395"/>
                <a:gd name="T103" fmla="*/ 501 h 1394"/>
                <a:gd name="T104" fmla="*/ 76 w 1395"/>
                <a:gd name="T105" fmla="*/ 382 h 1394"/>
                <a:gd name="T106" fmla="*/ 143 w 1395"/>
                <a:gd name="T107" fmla="*/ 276 h 1394"/>
                <a:gd name="T108" fmla="*/ 228 w 1395"/>
                <a:gd name="T109" fmla="*/ 182 h 1394"/>
                <a:gd name="T110" fmla="*/ 328 w 1395"/>
                <a:gd name="T111" fmla="*/ 107 h 1394"/>
                <a:gd name="T112" fmla="*/ 442 w 1395"/>
                <a:gd name="T113" fmla="*/ 49 h 1394"/>
                <a:gd name="T114" fmla="*/ 565 w 1395"/>
                <a:gd name="T115" fmla="*/ 12 h 1394"/>
                <a:gd name="T116" fmla="*/ 697 w 1395"/>
                <a:gd name="T117" fmla="*/ 0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5" h="1394">
                  <a:moveTo>
                    <a:pt x="628" y="145"/>
                  </a:moveTo>
                  <a:lnTo>
                    <a:pt x="569" y="156"/>
                  </a:lnTo>
                  <a:lnTo>
                    <a:pt x="514" y="172"/>
                  </a:lnTo>
                  <a:lnTo>
                    <a:pt x="461" y="194"/>
                  </a:lnTo>
                  <a:lnTo>
                    <a:pt x="411" y="220"/>
                  </a:lnTo>
                  <a:lnTo>
                    <a:pt x="364" y="252"/>
                  </a:lnTo>
                  <a:lnTo>
                    <a:pt x="320" y="287"/>
                  </a:lnTo>
                  <a:lnTo>
                    <a:pt x="281" y="328"/>
                  </a:lnTo>
                  <a:lnTo>
                    <a:pt x="246" y="372"/>
                  </a:lnTo>
                  <a:lnTo>
                    <a:pt x="215" y="419"/>
                  </a:lnTo>
                  <a:lnTo>
                    <a:pt x="190" y="470"/>
                  </a:lnTo>
                  <a:lnTo>
                    <a:pt x="168" y="524"/>
                  </a:lnTo>
                  <a:lnTo>
                    <a:pt x="153" y="579"/>
                  </a:lnTo>
                  <a:lnTo>
                    <a:pt x="144" y="638"/>
                  </a:lnTo>
                  <a:lnTo>
                    <a:pt x="141" y="697"/>
                  </a:lnTo>
                  <a:lnTo>
                    <a:pt x="144" y="758"/>
                  </a:lnTo>
                  <a:lnTo>
                    <a:pt x="153" y="816"/>
                  </a:lnTo>
                  <a:lnTo>
                    <a:pt x="169" y="873"/>
                  </a:lnTo>
                  <a:lnTo>
                    <a:pt x="191" y="927"/>
                  </a:lnTo>
                  <a:lnTo>
                    <a:pt x="217" y="978"/>
                  </a:lnTo>
                  <a:lnTo>
                    <a:pt x="248" y="1026"/>
                  </a:lnTo>
                  <a:lnTo>
                    <a:pt x="284" y="1069"/>
                  </a:lnTo>
                  <a:lnTo>
                    <a:pt x="325" y="1110"/>
                  </a:lnTo>
                  <a:lnTo>
                    <a:pt x="369" y="1146"/>
                  </a:lnTo>
                  <a:lnTo>
                    <a:pt x="417" y="1178"/>
                  </a:lnTo>
                  <a:lnTo>
                    <a:pt x="468" y="1205"/>
                  </a:lnTo>
                  <a:lnTo>
                    <a:pt x="522" y="1226"/>
                  </a:lnTo>
                  <a:lnTo>
                    <a:pt x="578" y="1241"/>
                  </a:lnTo>
                  <a:lnTo>
                    <a:pt x="638" y="1250"/>
                  </a:lnTo>
                  <a:lnTo>
                    <a:pt x="697" y="1254"/>
                  </a:lnTo>
                  <a:lnTo>
                    <a:pt x="758" y="1250"/>
                  </a:lnTo>
                  <a:lnTo>
                    <a:pt x="815" y="1242"/>
                  </a:lnTo>
                  <a:lnTo>
                    <a:pt x="872" y="1226"/>
                  </a:lnTo>
                  <a:lnTo>
                    <a:pt x="925" y="1206"/>
                  </a:lnTo>
                  <a:lnTo>
                    <a:pt x="975" y="1179"/>
                  </a:lnTo>
                  <a:lnTo>
                    <a:pt x="1023" y="1148"/>
                  </a:lnTo>
                  <a:lnTo>
                    <a:pt x="1066" y="1113"/>
                  </a:lnTo>
                  <a:lnTo>
                    <a:pt x="1107" y="1074"/>
                  </a:lnTo>
                  <a:lnTo>
                    <a:pt x="1143" y="1030"/>
                  </a:lnTo>
                  <a:lnTo>
                    <a:pt x="1175" y="983"/>
                  </a:lnTo>
                  <a:lnTo>
                    <a:pt x="1201" y="933"/>
                  </a:lnTo>
                  <a:lnTo>
                    <a:pt x="1223" y="880"/>
                  </a:lnTo>
                  <a:lnTo>
                    <a:pt x="1239" y="825"/>
                  </a:lnTo>
                  <a:lnTo>
                    <a:pt x="1249" y="767"/>
                  </a:lnTo>
                  <a:lnTo>
                    <a:pt x="697" y="767"/>
                  </a:lnTo>
                  <a:lnTo>
                    <a:pt x="679" y="765"/>
                  </a:lnTo>
                  <a:lnTo>
                    <a:pt x="662" y="758"/>
                  </a:lnTo>
                  <a:lnTo>
                    <a:pt x="648" y="747"/>
                  </a:lnTo>
                  <a:lnTo>
                    <a:pt x="636" y="732"/>
                  </a:lnTo>
                  <a:lnTo>
                    <a:pt x="630" y="716"/>
                  </a:lnTo>
                  <a:lnTo>
                    <a:pt x="628" y="697"/>
                  </a:lnTo>
                  <a:lnTo>
                    <a:pt x="628" y="145"/>
                  </a:lnTo>
                  <a:close/>
                  <a:moveTo>
                    <a:pt x="697" y="0"/>
                  </a:moveTo>
                  <a:lnTo>
                    <a:pt x="716" y="2"/>
                  </a:lnTo>
                  <a:lnTo>
                    <a:pt x="733" y="10"/>
                  </a:lnTo>
                  <a:lnTo>
                    <a:pt x="747" y="20"/>
                  </a:lnTo>
                  <a:lnTo>
                    <a:pt x="759" y="34"/>
                  </a:lnTo>
                  <a:lnTo>
                    <a:pt x="765" y="51"/>
                  </a:lnTo>
                  <a:lnTo>
                    <a:pt x="768" y="70"/>
                  </a:lnTo>
                  <a:lnTo>
                    <a:pt x="768" y="627"/>
                  </a:lnTo>
                  <a:lnTo>
                    <a:pt x="1325" y="627"/>
                  </a:lnTo>
                  <a:lnTo>
                    <a:pt x="1343" y="629"/>
                  </a:lnTo>
                  <a:lnTo>
                    <a:pt x="1360" y="636"/>
                  </a:lnTo>
                  <a:lnTo>
                    <a:pt x="1375" y="647"/>
                  </a:lnTo>
                  <a:lnTo>
                    <a:pt x="1385" y="662"/>
                  </a:lnTo>
                  <a:lnTo>
                    <a:pt x="1392" y="678"/>
                  </a:lnTo>
                  <a:lnTo>
                    <a:pt x="1395" y="697"/>
                  </a:lnTo>
                  <a:lnTo>
                    <a:pt x="1392" y="764"/>
                  </a:lnTo>
                  <a:lnTo>
                    <a:pt x="1382" y="829"/>
                  </a:lnTo>
                  <a:lnTo>
                    <a:pt x="1367" y="893"/>
                  </a:lnTo>
                  <a:lnTo>
                    <a:pt x="1346" y="954"/>
                  </a:lnTo>
                  <a:lnTo>
                    <a:pt x="1320" y="1012"/>
                  </a:lnTo>
                  <a:lnTo>
                    <a:pt x="1289" y="1066"/>
                  </a:lnTo>
                  <a:lnTo>
                    <a:pt x="1252" y="1118"/>
                  </a:lnTo>
                  <a:lnTo>
                    <a:pt x="1212" y="1167"/>
                  </a:lnTo>
                  <a:lnTo>
                    <a:pt x="1167" y="1212"/>
                  </a:lnTo>
                  <a:lnTo>
                    <a:pt x="1119" y="1252"/>
                  </a:lnTo>
                  <a:lnTo>
                    <a:pt x="1067" y="1288"/>
                  </a:lnTo>
                  <a:lnTo>
                    <a:pt x="1012" y="1320"/>
                  </a:lnTo>
                  <a:lnTo>
                    <a:pt x="953" y="1345"/>
                  </a:lnTo>
                  <a:lnTo>
                    <a:pt x="893" y="1366"/>
                  </a:lnTo>
                  <a:lnTo>
                    <a:pt x="830" y="1381"/>
                  </a:lnTo>
                  <a:lnTo>
                    <a:pt x="765" y="1391"/>
                  </a:lnTo>
                  <a:lnTo>
                    <a:pt x="697" y="1394"/>
                  </a:lnTo>
                  <a:lnTo>
                    <a:pt x="630" y="1391"/>
                  </a:lnTo>
                  <a:lnTo>
                    <a:pt x="565" y="1381"/>
                  </a:lnTo>
                  <a:lnTo>
                    <a:pt x="502" y="1366"/>
                  </a:lnTo>
                  <a:lnTo>
                    <a:pt x="442" y="1345"/>
                  </a:lnTo>
                  <a:lnTo>
                    <a:pt x="383" y="1320"/>
                  </a:lnTo>
                  <a:lnTo>
                    <a:pt x="328" y="1288"/>
                  </a:lnTo>
                  <a:lnTo>
                    <a:pt x="276" y="1252"/>
                  </a:lnTo>
                  <a:lnTo>
                    <a:pt x="228" y="1212"/>
                  </a:lnTo>
                  <a:lnTo>
                    <a:pt x="183" y="1167"/>
                  </a:lnTo>
                  <a:lnTo>
                    <a:pt x="143" y="1118"/>
                  </a:lnTo>
                  <a:lnTo>
                    <a:pt x="107" y="1066"/>
                  </a:lnTo>
                  <a:lnTo>
                    <a:pt x="76" y="1012"/>
                  </a:lnTo>
                  <a:lnTo>
                    <a:pt x="49" y="954"/>
                  </a:lnTo>
                  <a:lnTo>
                    <a:pt x="28" y="893"/>
                  </a:lnTo>
                  <a:lnTo>
                    <a:pt x="13" y="829"/>
                  </a:lnTo>
                  <a:lnTo>
                    <a:pt x="3" y="764"/>
                  </a:lnTo>
                  <a:lnTo>
                    <a:pt x="0" y="697"/>
                  </a:lnTo>
                  <a:lnTo>
                    <a:pt x="3" y="630"/>
                  </a:lnTo>
                  <a:lnTo>
                    <a:pt x="13" y="565"/>
                  </a:lnTo>
                  <a:lnTo>
                    <a:pt x="28" y="501"/>
                  </a:lnTo>
                  <a:lnTo>
                    <a:pt x="49" y="441"/>
                  </a:lnTo>
                  <a:lnTo>
                    <a:pt x="76" y="382"/>
                  </a:lnTo>
                  <a:lnTo>
                    <a:pt x="107" y="328"/>
                  </a:lnTo>
                  <a:lnTo>
                    <a:pt x="143" y="276"/>
                  </a:lnTo>
                  <a:lnTo>
                    <a:pt x="183" y="227"/>
                  </a:lnTo>
                  <a:lnTo>
                    <a:pt x="228" y="182"/>
                  </a:lnTo>
                  <a:lnTo>
                    <a:pt x="276" y="142"/>
                  </a:lnTo>
                  <a:lnTo>
                    <a:pt x="328" y="107"/>
                  </a:lnTo>
                  <a:lnTo>
                    <a:pt x="383" y="75"/>
                  </a:lnTo>
                  <a:lnTo>
                    <a:pt x="442" y="49"/>
                  </a:lnTo>
                  <a:lnTo>
                    <a:pt x="502" y="28"/>
                  </a:lnTo>
                  <a:lnTo>
                    <a:pt x="565" y="12"/>
                  </a:lnTo>
                  <a:lnTo>
                    <a:pt x="630" y="3"/>
                  </a:lnTo>
                  <a:lnTo>
                    <a:pt x="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351D15D-7DA2-4071-9FC2-F8B2E3C4572A}"/>
              </a:ext>
            </a:extLst>
          </p:cNvPr>
          <p:cNvGrpSpPr/>
          <p:nvPr/>
        </p:nvGrpSpPr>
        <p:grpSpPr>
          <a:xfrm>
            <a:off x="8181194" y="2543630"/>
            <a:ext cx="754696" cy="864285"/>
            <a:chOff x="9990138" y="2690813"/>
            <a:chExt cx="481013" cy="5508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9" name="Freeform 107">
              <a:extLst>
                <a:ext uri="{FF2B5EF4-FFF2-40B4-BE49-F238E27FC236}">
                  <a16:creationId xmlns:a16="http://schemas.microsoft.com/office/drawing/2014/main" id="{35A042A9-48AF-453B-8FA7-B25B01AE6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1901" y="3182938"/>
              <a:ext cx="219075" cy="58738"/>
            </a:xfrm>
            <a:custGeom>
              <a:avLst/>
              <a:gdLst>
                <a:gd name="T0" fmla="*/ 689 w 1378"/>
                <a:gd name="T1" fmla="*/ 0 h 371"/>
                <a:gd name="T2" fmla="*/ 708 w 1378"/>
                <a:gd name="T3" fmla="*/ 2 h 371"/>
                <a:gd name="T4" fmla="*/ 724 w 1378"/>
                <a:gd name="T5" fmla="*/ 10 h 371"/>
                <a:gd name="T6" fmla="*/ 739 w 1378"/>
                <a:gd name="T7" fmla="*/ 20 h 371"/>
                <a:gd name="T8" fmla="*/ 749 w 1378"/>
                <a:gd name="T9" fmla="*/ 35 h 371"/>
                <a:gd name="T10" fmla="*/ 757 w 1378"/>
                <a:gd name="T11" fmla="*/ 51 h 371"/>
                <a:gd name="T12" fmla="*/ 759 w 1378"/>
                <a:gd name="T13" fmla="*/ 70 h 371"/>
                <a:gd name="T14" fmla="*/ 759 w 1378"/>
                <a:gd name="T15" fmla="*/ 230 h 371"/>
                <a:gd name="T16" fmla="*/ 1307 w 1378"/>
                <a:gd name="T17" fmla="*/ 230 h 371"/>
                <a:gd name="T18" fmla="*/ 1326 w 1378"/>
                <a:gd name="T19" fmla="*/ 232 h 371"/>
                <a:gd name="T20" fmla="*/ 1343 w 1378"/>
                <a:gd name="T21" fmla="*/ 239 h 371"/>
                <a:gd name="T22" fmla="*/ 1357 w 1378"/>
                <a:gd name="T23" fmla="*/ 250 h 371"/>
                <a:gd name="T24" fmla="*/ 1368 w 1378"/>
                <a:gd name="T25" fmla="*/ 265 h 371"/>
                <a:gd name="T26" fmla="*/ 1375 w 1378"/>
                <a:gd name="T27" fmla="*/ 282 h 371"/>
                <a:gd name="T28" fmla="*/ 1378 w 1378"/>
                <a:gd name="T29" fmla="*/ 300 h 371"/>
                <a:gd name="T30" fmla="*/ 1376 w 1378"/>
                <a:gd name="T31" fmla="*/ 319 h 371"/>
                <a:gd name="T32" fmla="*/ 1368 w 1378"/>
                <a:gd name="T33" fmla="*/ 336 h 371"/>
                <a:gd name="T34" fmla="*/ 1358 w 1378"/>
                <a:gd name="T35" fmla="*/ 349 h 371"/>
                <a:gd name="T36" fmla="*/ 1343 w 1378"/>
                <a:gd name="T37" fmla="*/ 361 h 371"/>
                <a:gd name="T38" fmla="*/ 1326 w 1378"/>
                <a:gd name="T39" fmla="*/ 367 h 371"/>
                <a:gd name="T40" fmla="*/ 1308 w 1378"/>
                <a:gd name="T41" fmla="*/ 371 h 371"/>
                <a:gd name="T42" fmla="*/ 71 w 1378"/>
                <a:gd name="T43" fmla="*/ 371 h 371"/>
                <a:gd name="T44" fmla="*/ 52 w 1378"/>
                <a:gd name="T45" fmla="*/ 367 h 371"/>
                <a:gd name="T46" fmla="*/ 35 w 1378"/>
                <a:gd name="T47" fmla="*/ 361 h 371"/>
                <a:gd name="T48" fmla="*/ 21 w 1378"/>
                <a:gd name="T49" fmla="*/ 349 h 371"/>
                <a:gd name="T50" fmla="*/ 9 w 1378"/>
                <a:gd name="T51" fmla="*/ 336 h 371"/>
                <a:gd name="T52" fmla="*/ 3 w 1378"/>
                <a:gd name="T53" fmla="*/ 319 h 371"/>
                <a:gd name="T54" fmla="*/ 0 w 1378"/>
                <a:gd name="T55" fmla="*/ 300 h 371"/>
                <a:gd name="T56" fmla="*/ 3 w 1378"/>
                <a:gd name="T57" fmla="*/ 282 h 371"/>
                <a:gd name="T58" fmla="*/ 9 w 1378"/>
                <a:gd name="T59" fmla="*/ 265 h 371"/>
                <a:gd name="T60" fmla="*/ 21 w 1378"/>
                <a:gd name="T61" fmla="*/ 250 h 371"/>
                <a:gd name="T62" fmla="*/ 35 w 1378"/>
                <a:gd name="T63" fmla="*/ 239 h 371"/>
                <a:gd name="T64" fmla="*/ 52 w 1378"/>
                <a:gd name="T65" fmla="*/ 232 h 371"/>
                <a:gd name="T66" fmla="*/ 71 w 1378"/>
                <a:gd name="T67" fmla="*/ 230 h 371"/>
                <a:gd name="T68" fmla="*/ 618 w 1378"/>
                <a:gd name="T69" fmla="*/ 230 h 371"/>
                <a:gd name="T70" fmla="*/ 618 w 1378"/>
                <a:gd name="T71" fmla="*/ 70 h 371"/>
                <a:gd name="T72" fmla="*/ 621 w 1378"/>
                <a:gd name="T73" fmla="*/ 51 h 371"/>
                <a:gd name="T74" fmla="*/ 627 w 1378"/>
                <a:gd name="T75" fmla="*/ 35 h 371"/>
                <a:gd name="T76" fmla="*/ 639 w 1378"/>
                <a:gd name="T77" fmla="*/ 20 h 371"/>
                <a:gd name="T78" fmla="*/ 653 w 1378"/>
                <a:gd name="T79" fmla="*/ 10 h 371"/>
                <a:gd name="T80" fmla="*/ 670 w 1378"/>
                <a:gd name="T81" fmla="*/ 2 h 371"/>
                <a:gd name="T82" fmla="*/ 689 w 1378"/>
                <a:gd name="T8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78" h="371">
                  <a:moveTo>
                    <a:pt x="689" y="0"/>
                  </a:moveTo>
                  <a:lnTo>
                    <a:pt x="708" y="2"/>
                  </a:lnTo>
                  <a:lnTo>
                    <a:pt x="724" y="10"/>
                  </a:lnTo>
                  <a:lnTo>
                    <a:pt x="739" y="20"/>
                  </a:lnTo>
                  <a:lnTo>
                    <a:pt x="749" y="35"/>
                  </a:lnTo>
                  <a:lnTo>
                    <a:pt x="757" y="51"/>
                  </a:lnTo>
                  <a:lnTo>
                    <a:pt x="759" y="70"/>
                  </a:lnTo>
                  <a:lnTo>
                    <a:pt x="759" y="230"/>
                  </a:lnTo>
                  <a:lnTo>
                    <a:pt x="1307" y="230"/>
                  </a:lnTo>
                  <a:lnTo>
                    <a:pt x="1326" y="232"/>
                  </a:lnTo>
                  <a:lnTo>
                    <a:pt x="1343" y="239"/>
                  </a:lnTo>
                  <a:lnTo>
                    <a:pt x="1357" y="250"/>
                  </a:lnTo>
                  <a:lnTo>
                    <a:pt x="1368" y="265"/>
                  </a:lnTo>
                  <a:lnTo>
                    <a:pt x="1375" y="282"/>
                  </a:lnTo>
                  <a:lnTo>
                    <a:pt x="1378" y="300"/>
                  </a:lnTo>
                  <a:lnTo>
                    <a:pt x="1376" y="319"/>
                  </a:lnTo>
                  <a:lnTo>
                    <a:pt x="1368" y="336"/>
                  </a:lnTo>
                  <a:lnTo>
                    <a:pt x="1358" y="349"/>
                  </a:lnTo>
                  <a:lnTo>
                    <a:pt x="1343" y="361"/>
                  </a:lnTo>
                  <a:lnTo>
                    <a:pt x="1326" y="367"/>
                  </a:lnTo>
                  <a:lnTo>
                    <a:pt x="1308" y="371"/>
                  </a:lnTo>
                  <a:lnTo>
                    <a:pt x="71" y="371"/>
                  </a:lnTo>
                  <a:lnTo>
                    <a:pt x="52" y="367"/>
                  </a:lnTo>
                  <a:lnTo>
                    <a:pt x="35" y="361"/>
                  </a:lnTo>
                  <a:lnTo>
                    <a:pt x="21" y="349"/>
                  </a:lnTo>
                  <a:lnTo>
                    <a:pt x="9" y="336"/>
                  </a:lnTo>
                  <a:lnTo>
                    <a:pt x="3" y="319"/>
                  </a:lnTo>
                  <a:lnTo>
                    <a:pt x="0" y="300"/>
                  </a:lnTo>
                  <a:lnTo>
                    <a:pt x="3" y="282"/>
                  </a:lnTo>
                  <a:lnTo>
                    <a:pt x="9" y="265"/>
                  </a:lnTo>
                  <a:lnTo>
                    <a:pt x="21" y="250"/>
                  </a:lnTo>
                  <a:lnTo>
                    <a:pt x="35" y="239"/>
                  </a:lnTo>
                  <a:lnTo>
                    <a:pt x="52" y="232"/>
                  </a:lnTo>
                  <a:lnTo>
                    <a:pt x="71" y="230"/>
                  </a:lnTo>
                  <a:lnTo>
                    <a:pt x="618" y="230"/>
                  </a:lnTo>
                  <a:lnTo>
                    <a:pt x="618" y="70"/>
                  </a:lnTo>
                  <a:lnTo>
                    <a:pt x="621" y="51"/>
                  </a:lnTo>
                  <a:lnTo>
                    <a:pt x="627" y="35"/>
                  </a:lnTo>
                  <a:lnTo>
                    <a:pt x="639" y="20"/>
                  </a:lnTo>
                  <a:lnTo>
                    <a:pt x="653" y="10"/>
                  </a:lnTo>
                  <a:lnTo>
                    <a:pt x="670" y="2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08">
              <a:extLst>
                <a:ext uri="{FF2B5EF4-FFF2-40B4-BE49-F238E27FC236}">
                  <a16:creationId xmlns:a16="http://schemas.microsoft.com/office/drawing/2014/main" id="{62106C54-107C-46F5-B013-8E06525593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0138" y="2809875"/>
              <a:ext cx="481013" cy="347663"/>
            </a:xfrm>
            <a:custGeom>
              <a:avLst/>
              <a:gdLst>
                <a:gd name="T0" fmla="*/ 1388 w 3034"/>
                <a:gd name="T1" fmla="*/ 1364 h 2187"/>
                <a:gd name="T2" fmla="*/ 1263 w 3034"/>
                <a:gd name="T3" fmla="*/ 1465 h 2187"/>
                <a:gd name="T4" fmla="*/ 1808 w 3034"/>
                <a:gd name="T5" fmla="*/ 1577 h 2187"/>
                <a:gd name="T6" fmla="*/ 1732 w 3034"/>
                <a:gd name="T7" fmla="*/ 1434 h 2187"/>
                <a:gd name="T8" fmla="*/ 1594 w 3034"/>
                <a:gd name="T9" fmla="*/ 1351 h 2187"/>
                <a:gd name="T10" fmla="*/ 2873 w 3034"/>
                <a:gd name="T11" fmla="*/ 0 h 2187"/>
                <a:gd name="T12" fmla="*/ 2986 w 3034"/>
                <a:gd name="T13" fmla="*/ 47 h 2187"/>
                <a:gd name="T14" fmla="*/ 3034 w 3034"/>
                <a:gd name="T15" fmla="*/ 160 h 2187"/>
                <a:gd name="T16" fmla="*/ 3006 w 3034"/>
                <a:gd name="T17" fmla="*/ 2117 h 2187"/>
                <a:gd name="T18" fmla="*/ 2906 w 3034"/>
                <a:gd name="T19" fmla="*/ 2184 h 2187"/>
                <a:gd name="T20" fmla="*/ 98 w 3034"/>
                <a:gd name="T21" fmla="*/ 2175 h 2187"/>
                <a:gd name="T22" fmla="*/ 13 w 3034"/>
                <a:gd name="T23" fmla="*/ 2089 h 2187"/>
                <a:gd name="T24" fmla="*/ 2 w 3034"/>
                <a:gd name="T25" fmla="*/ 1625 h 2187"/>
                <a:gd name="T26" fmla="*/ 51 w 3034"/>
                <a:gd name="T27" fmla="*/ 1576 h 2187"/>
                <a:gd name="T28" fmla="*/ 645 w 3034"/>
                <a:gd name="T29" fmla="*/ 1577 h 2187"/>
                <a:gd name="T30" fmla="*/ 716 w 3034"/>
                <a:gd name="T31" fmla="*/ 1411 h 2187"/>
                <a:gd name="T32" fmla="*/ 851 w 3034"/>
                <a:gd name="T33" fmla="*/ 1296 h 2187"/>
                <a:gd name="T34" fmla="*/ 1030 w 3034"/>
                <a:gd name="T35" fmla="*/ 1252 h 2187"/>
                <a:gd name="T36" fmla="*/ 1090 w 3034"/>
                <a:gd name="T37" fmla="*/ 1287 h 2187"/>
                <a:gd name="T38" fmla="*/ 1090 w 3034"/>
                <a:gd name="T39" fmla="*/ 1358 h 2187"/>
                <a:gd name="T40" fmla="*/ 1030 w 3034"/>
                <a:gd name="T41" fmla="*/ 1393 h 2187"/>
                <a:gd name="T42" fmla="*/ 892 w 3034"/>
                <a:gd name="T43" fmla="*/ 1434 h 2187"/>
                <a:gd name="T44" fmla="*/ 801 w 3034"/>
                <a:gd name="T45" fmla="*/ 1542 h 2187"/>
                <a:gd name="T46" fmla="*/ 1096 w 3034"/>
                <a:gd name="T47" fmla="*/ 1482 h 2187"/>
                <a:gd name="T48" fmla="*/ 1200 w 3034"/>
                <a:gd name="T49" fmla="*/ 1324 h 2187"/>
                <a:gd name="T50" fmla="*/ 1362 w 3034"/>
                <a:gd name="T51" fmla="*/ 1224 h 2187"/>
                <a:gd name="T52" fmla="*/ 1432 w 3034"/>
                <a:gd name="T53" fmla="*/ 1206 h 2187"/>
                <a:gd name="T54" fmla="*/ 1519 w 3034"/>
                <a:gd name="T55" fmla="*/ 1199 h 2187"/>
                <a:gd name="T56" fmla="*/ 1695 w 3034"/>
                <a:gd name="T57" fmla="*/ 1238 h 2187"/>
                <a:gd name="T58" fmla="*/ 1849 w 3034"/>
                <a:gd name="T59" fmla="*/ 1356 h 2187"/>
                <a:gd name="T60" fmla="*/ 1940 w 3034"/>
                <a:gd name="T61" fmla="*/ 1528 h 2187"/>
                <a:gd name="T62" fmla="*/ 2201 w 3034"/>
                <a:gd name="T63" fmla="*/ 1511 h 2187"/>
                <a:gd name="T64" fmla="*/ 2096 w 3034"/>
                <a:gd name="T65" fmla="*/ 1417 h 2187"/>
                <a:gd name="T66" fmla="*/ 1970 w 3034"/>
                <a:gd name="T67" fmla="*/ 1391 h 2187"/>
                <a:gd name="T68" fmla="*/ 1920 w 3034"/>
                <a:gd name="T69" fmla="*/ 1342 h 2187"/>
                <a:gd name="T70" fmla="*/ 1938 w 3034"/>
                <a:gd name="T71" fmla="*/ 1273 h 2187"/>
                <a:gd name="T72" fmla="*/ 2035 w 3034"/>
                <a:gd name="T73" fmla="*/ 1255 h 2187"/>
                <a:gd name="T74" fmla="*/ 2206 w 3034"/>
                <a:gd name="T75" fmla="*/ 1319 h 2187"/>
                <a:gd name="T76" fmla="*/ 2328 w 3034"/>
                <a:gd name="T77" fmla="*/ 1449 h 2187"/>
                <a:gd name="T78" fmla="*/ 2674 w 3034"/>
                <a:gd name="T79" fmla="*/ 1577 h 2187"/>
                <a:gd name="T80" fmla="*/ 2734 w 3034"/>
                <a:gd name="T81" fmla="*/ 1612 h 2187"/>
                <a:gd name="T82" fmla="*/ 2734 w 3034"/>
                <a:gd name="T83" fmla="*/ 1683 h 2187"/>
                <a:gd name="T84" fmla="*/ 2674 w 3034"/>
                <a:gd name="T85" fmla="*/ 1718 h 2187"/>
                <a:gd name="T86" fmla="*/ 150 w 3034"/>
                <a:gd name="T87" fmla="*/ 2045 h 2187"/>
                <a:gd name="T88" fmla="*/ 2891 w 3034"/>
                <a:gd name="T89" fmla="*/ 2037 h 2187"/>
                <a:gd name="T90" fmla="*/ 2883 w 3034"/>
                <a:gd name="T91" fmla="*/ 143 h 2187"/>
                <a:gd name="T92" fmla="*/ 2078 w 3034"/>
                <a:gd name="T93" fmla="*/ 131 h 2187"/>
                <a:gd name="T94" fmla="*/ 2044 w 3034"/>
                <a:gd name="T95" fmla="*/ 70 h 2187"/>
                <a:gd name="T96" fmla="*/ 2078 w 3034"/>
                <a:gd name="T97" fmla="*/ 9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34" h="2187">
                  <a:moveTo>
                    <a:pt x="1510" y="1339"/>
                  </a:moveTo>
                  <a:lnTo>
                    <a:pt x="1467" y="1342"/>
                  </a:lnTo>
                  <a:lnTo>
                    <a:pt x="1427" y="1351"/>
                  </a:lnTo>
                  <a:lnTo>
                    <a:pt x="1388" y="1364"/>
                  </a:lnTo>
                  <a:lnTo>
                    <a:pt x="1352" y="1383"/>
                  </a:lnTo>
                  <a:lnTo>
                    <a:pt x="1318" y="1407"/>
                  </a:lnTo>
                  <a:lnTo>
                    <a:pt x="1288" y="1434"/>
                  </a:lnTo>
                  <a:lnTo>
                    <a:pt x="1263" y="1465"/>
                  </a:lnTo>
                  <a:lnTo>
                    <a:pt x="1242" y="1500"/>
                  </a:lnTo>
                  <a:lnTo>
                    <a:pt x="1225" y="1537"/>
                  </a:lnTo>
                  <a:lnTo>
                    <a:pt x="1213" y="1577"/>
                  </a:lnTo>
                  <a:lnTo>
                    <a:pt x="1808" y="1577"/>
                  </a:lnTo>
                  <a:lnTo>
                    <a:pt x="1795" y="1537"/>
                  </a:lnTo>
                  <a:lnTo>
                    <a:pt x="1778" y="1500"/>
                  </a:lnTo>
                  <a:lnTo>
                    <a:pt x="1757" y="1465"/>
                  </a:lnTo>
                  <a:lnTo>
                    <a:pt x="1732" y="1434"/>
                  </a:lnTo>
                  <a:lnTo>
                    <a:pt x="1702" y="1407"/>
                  </a:lnTo>
                  <a:lnTo>
                    <a:pt x="1669" y="1383"/>
                  </a:lnTo>
                  <a:lnTo>
                    <a:pt x="1633" y="1364"/>
                  </a:lnTo>
                  <a:lnTo>
                    <a:pt x="1594" y="1351"/>
                  </a:lnTo>
                  <a:lnTo>
                    <a:pt x="1553" y="1342"/>
                  </a:lnTo>
                  <a:lnTo>
                    <a:pt x="1510" y="1339"/>
                  </a:lnTo>
                  <a:close/>
                  <a:moveTo>
                    <a:pt x="2114" y="0"/>
                  </a:moveTo>
                  <a:lnTo>
                    <a:pt x="2873" y="0"/>
                  </a:lnTo>
                  <a:lnTo>
                    <a:pt x="2906" y="3"/>
                  </a:lnTo>
                  <a:lnTo>
                    <a:pt x="2935" y="12"/>
                  </a:lnTo>
                  <a:lnTo>
                    <a:pt x="2963" y="27"/>
                  </a:lnTo>
                  <a:lnTo>
                    <a:pt x="2986" y="47"/>
                  </a:lnTo>
                  <a:lnTo>
                    <a:pt x="3006" y="71"/>
                  </a:lnTo>
                  <a:lnTo>
                    <a:pt x="3021" y="98"/>
                  </a:lnTo>
                  <a:lnTo>
                    <a:pt x="3030" y="128"/>
                  </a:lnTo>
                  <a:lnTo>
                    <a:pt x="3034" y="160"/>
                  </a:lnTo>
                  <a:lnTo>
                    <a:pt x="3034" y="2027"/>
                  </a:lnTo>
                  <a:lnTo>
                    <a:pt x="3030" y="2058"/>
                  </a:lnTo>
                  <a:lnTo>
                    <a:pt x="3021" y="2089"/>
                  </a:lnTo>
                  <a:lnTo>
                    <a:pt x="3006" y="2117"/>
                  </a:lnTo>
                  <a:lnTo>
                    <a:pt x="2986" y="2140"/>
                  </a:lnTo>
                  <a:lnTo>
                    <a:pt x="2963" y="2160"/>
                  </a:lnTo>
                  <a:lnTo>
                    <a:pt x="2935" y="2175"/>
                  </a:lnTo>
                  <a:lnTo>
                    <a:pt x="2906" y="2184"/>
                  </a:lnTo>
                  <a:lnTo>
                    <a:pt x="2873" y="2187"/>
                  </a:lnTo>
                  <a:lnTo>
                    <a:pt x="161" y="2187"/>
                  </a:lnTo>
                  <a:lnTo>
                    <a:pt x="128" y="2184"/>
                  </a:lnTo>
                  <a:lnTo>
                    <a:pt x="98" y="2175"/>
                  </a:lnTo>
                  <a:lnTo>
                    <a:pt x="71" y="2160"/>
                  </a:lnTo>
                  <a:lnTo>
                    <a:pt x="47" y="2140"/>
                  </a:lnTo>
                  <a:lnTo>
                    <a:pt x="28" y="2117"/>
                  </a:lnTo>
                  <a:lnTo>
                    <a:pt x="13" y="2089"/>
                  </a:lnTo>
                  <a:lnTo>
                    <a:pt x="3" y="2058"/>
                  </a:lnTo>
                  <a:lnTo>
                    <a:pt x="0" y="2027"/>
                  </a:lnTo>
                  <a:lnTo>
                    <a:pt x="0" y="1644"/>
                  </a:lnTo>
                  <a:lnTo>
                    <a:pt x="2" y="1625"/>
                  </a:lnTo>
                  <a:lnTo>
                    <a:pt x="10" y="1608"/>
                  </a:lnTo>
                  <a:lnTo>
                    <a:pt x="20" y="1594"/>
                  </a:lnTo>
                  <a:lnTo>
                    <a:pt x="34" y="1582"/>
                  </a:lnTo>
                  <a:lnTo>
                    <a:pt x="51" y="1576"/>
                  </a:lnTo>
                  <a:lnTo>
                    <a:pt x="70" y="1573"/>
                  </a:lnTo>
                  <a:lnTo>
                    <a:pt x="80" y="1574"/>
                  </a:lnTo>
                  <a:lnTo>
                    <a:pt x="91" y="1577"/>
                  </a:lnTo>
                  <a:lnTo>
                    <a:pt x="645" y="1577"/>
                  </a:lnTo>
                  <a:lnTo>
                    <a:pt x="655" y="1532"/>
                  </a:lnTo>
                  <a:lnTo>
                    <a:pt x="671" y="1489"/>
                  </a:lnTo>
                  <a:lnTo>
                    <a:pt x="691" y="1448"/>
                  </a:lnTo>
                  <a:lnTo>
                    <a:pt x="716" y="1411"/>
                  </a:lnTo>
                  <a:lnTo>
                    <a:pt x="744" y="1376"/>
                  </a:lnTo>
                  <a:lnTo>
                    <a:pt x="777" y="1345"/>
                  </a:lnTo>
                  <a:lnTo>
                    <a:pt x="813" y="1318"/>
                  </a:lnTo>
                  <a:lnTo>
                    <a:pt x="851" y="1296"/>
                  </a:lnTo>
                  <a:lnTo>
                    <a:pt x="893" y="1277"/>
                  </a:lnTo>
                  <a:lnTo>
                    <a:pt x="937" y="1264"/>
                  </a:lnTo>
                  <a:lnTo>
                    <a:pt x="982" y="1255"/>
                  </a:lnTo>
                  <a:lnTo>
                    <a:pt x="1030" y="1252"/>
                  </a:lnTo>
                  <a:lnTo>
                    <a:pt x="1049" y="1254"/>
                  </a:lnTo>
                  <a:lnTo>
                    <a:pt x="1066" y="1262"/>
                  </a:lnTo>
                  <a:lnTo>
                    <a:pt x="1080" y="1272"/>
                  </a:lnTo>
                  <a:lnTo>
                    <a:pt x="1090" y="1287"/>
                  </a:lnTo>
                  <a:lnTo>
                    <a:pt x="1098" y="1304"/>
                  </a:lnTo>
                  <a:lnTo>
                    <a:pt x="1100" y="1322"/>
                  </a:lnTo>
                  <a:lnTo>
                    <a:pt x="1098" y="1341"/>
                  </a:lnTo>
                  <a:lnTo>
                    <a:pt x="1090" y="1358"/>
                  </a:lnTo>
                  <a:lnTo>
                    <a:pt x="1080" y="1372"/>
                  </a:lnTo>
                  <a:lnTo>
                    <a:pt x="1066" y="1383"/>
                  </a:lnTo>
                  <a:lnTo>
                    <a:pt x="1049" y="1390"/>
                  </a:lnTo>
                  <a:lnTo>
                    <a:pt x="1030" y="1393"/>
                  </a:lnTo>
                  <a:lnTo>
                    <a:pt x="993" y="1395"/>
                  </a:lnTo>
                  <a:lnTo>
                    <a:pt x="957" y="1404"/>
                  </a:lnTo>
                  <a:lnTo>
                    <a:pt x="923" y="1416"/>
                  </a:lnTo>
                  <a:lnTo>
                    <a:pt x="892" y="1434"/>
                  </a:lnTo>
                  <a:lnTo>
                    <a:pt x="864" y="1456"/>
                  </a:lnTo>
                  <a:lnTo>
                    <a:pt x="838" y="1482"/>
                  </a:lnTo>
                  <a:lnTo>
                    <a:pt x="818" y="1510"/>
                  </a:lnTo>
                  <a:lnTo>
                    <a:pt x="801" y="1542"/>
                  </a:lnTo>
                  <a:lnTo>
                    <a:pt x="789" y="1577"/>
                  </a:lnTo>
                  <a:lnTo>
                    <a:pt x="1070" y="1577"/>
                  </a:lnTo>
                  <a:lnTo>
                    <a:pt x="1080" y="1528"/>
                  </a:lnTo>
                  <a:lnTo>
                    <a:pt x="1096" y="1482"/>
                  </a:lnTo>
                  <a:lnTo>
                    <a:pt x="1116" y="1438"/>
                  </a:lnTo>
                  <a:lnTo>
                    <a:pt x="1140" y="1397"/>
                  </a:lnTo>
                  <a:lnTo>
                    <a:pt x="1169" y="1359"/>
                  </a:lnTo>
                  <a:lnTo>
                    <a:pt x="1200" y="1324"/>
                  </a:lnTo>
                  <a:lnTo>
                    <a:pt x="1236" y="1292"/>
                  </a:lnTo>
                  <a:lnTo>
                    <a:pt x="1275" y="1265"/>
                  </a:lnTo>
                  <a:lnTo>
                    <a:pt x="1318" y="1242"/>
                  </a:lnTo>
                  <a:lnTo>
                    <a:pt x="1362" y="1224"/>
                  </a:lnTo>
                  <a:lnTo>
                    <a:pt x="1410" y="1210"/>
                  </a:lnTo>
                  <a:lnTo>
                    <a:pt x="1412" y="1209"/>
                  </a:lnTo>
                  <a:lnTo>
                    <a:pt x="1419" y="1208"/>
                  </a:lnTo>
                  <a:lnTo>
                    <a:pt x="1432" y="1206"/>
                  </a:lnTo>
                  <a:lnTo>
                    <a:pt x="1448" y="1204"/>
                  </a:lnTo>
                  <a:lnTo>
                    <a:pt x="1468" y="1201"/>
                  </a:lnTo>
                  <a:lnTo>
                    <a:pt x="1492" y="1199"/>
                  </a:lnTo>
                  <a:lnTo>
                    <a:pt x="1519" y="1199"/>
                  </a:lnTo>
                  <a:lnTo>
                    <a:pt x="1550" y="1200"/>
                  </a:lnTo>
                  <a:lnTo>
                    <a:pt x="1600" y="1208"/>
                  </a:lnTo>
                  <a:lnTo>
                    <a:pt x="1648" y="1220"/>
                  </a:lnTo>
                  <a:lnTo>
                    <a:pt x="1695" y="1238"/>
                  </a:lnTo>
                  <a:lnTo>
                    <a:pt x="1738" y="1262"/>
                  </a:lnTo>
                  <a:lnTo>
                    <a:pt x="1778" y="1289"/>
                  </a:lnTo>
                  <a:lnTo>
                    <a:pt x="1815" y="1320"/>
                  </a:lnTo>
                  <a:lnTo>
                    <a:pt x="1849" y="1356"/>
                  </a:lnTo>
                  <a:lnTo>
                    <a:pt x="1879" y="1394"/>
                  </a:lnTo>
                  <a:lnTo>
                    <a:pt x="1903" y="1436"/>
                  </a:lnTo>
                  <a:lnTo>
                    <a:pt x="1924" y="1481"/>
                  </a:lnTo>
                  <a:lnTo>
                    <a:pt x="1940" y="1528"/>
                  </a:lnTo>
                  <a:lnTo>
                    <a:pt x="1950" y="1577"/>
                  </a:lnTo>
                  <a:lnTo>
                    <a:pt x="2229" y="1577"/>
                  </a:lnTo>
                  <a:lnTo>
                    <a:pt x="2218" y="1543"/>
                  </a:lnTo>
                  <a:lnTo>
                    <a:pt x="2201" y="1511"/>
                  </a:lnTo>
                  <a:lnTo>
                    <a:pt x="2179" y="1483"/>
                  </a:lnTo>
                  <a:lnTo>
                    <a:pt x="2155" y="1456"/>
                  </a:lnTo>
                  <a:lnTo>
                    <a:pt x="2127" y="1435"/>
                  </a:lnTo>
                  <a:lnTo>
                    <a:pt x="2096" y="1417"/>
                  </a:lnTo>
                  <a:lnTo>
                    <a:pt x="2062" y="1405"/>
                  </a:lnTo>
                  <a:lnTo>
                    <a:pt x="2026" y="1396"/>
                  </a:lnTo>
                  <a:lnTo>
                    <a:pt x="1988" y="1393"/>
                  </a:lnTo>
                  <a:lnTo>
                    <a:pt x="1970" y="1391"/>
                  </a:lnTo>
                  <a:lnTo>
                    <a:pt x="1953" y="1383"/>
                  </a:lnTo>
                  <a:lnTo>
                    <a:pt x="1938" y="1373"/>
                  </a:lnTo>
                  <a:lnTo>
                    <a:pt x="1928" y="1359"/>
                  </a:lnTo>
                  <a:lnTo>
                    <a:pt x="1920" y="1342"/>
                  </a:lnTo>
                  <a:lnTo>
                    <a:pt x="1918" y="1323"/>
                  </a:lnTo>
                  <a:lnTo>
                    <a:pt x="1920" y="1304"/>
                  </a:lnTo>
                  <a:lnTo>
                    <a:pt x="1928" y="1287"/>
                  </a:lnTo>
                  <a:lnTo>
                    <a:pt x="1938" y="1273"/>
                  </a:lnTo>
                  <a:lnTo>
                    <a:pt x="1953" y="1263"/>
                  </a:lnTo>
                  <a:lnTo>
                    <a:pt x="1970" y="1255"/>
                  </a:lnTo>
                  <a:lnTo>
                    <a:pt x="1988" y="1253"/>
                  </a:lnTo>
                  <a:lnTo>
                    <a:pt x="2035" y="1255"/>
                  </a:lnTo>
                  <a:lnTo>
                    <a:pt x="2082" y="1264"/>
                  </a:lnTo>
                  <a:lnTo>
                    <a:pt x="2125" y="1278"/>
                  </a:lnTo>
                  <a:lnTo>
                    <a:pt x="2167" y="1296"/>
                  </a:lnTo>
                  <a:lnTo>
                    <a:pt x="2206" y="1319"/>
                  </a:lnTo>
                  <a:lnTo>
                    <a:pt x="2242" y="1346"/>
                  </a:lnTo>
                  <a:lnTo>
                    <a:pt x="2274" y="1377"/>
                  </a:lnTo>
                  <a:lnTo>
                    <a:pt x="2302" y="1412"/>
                  </a:lnTo>
                  <a:lnTo>
                    <a:pt x="2328" y="1449"/>
                  </a:lnTo>
                  <a:lnTo>
                    <a:pt x="2348" y="1489"/>
                  </a:lnTo>
                  <a:lnTo>
                    <a:pt x="2363" y="1533"/>
                  </a:lnTo>
                  <a:lnTo>
                    <a:pt x="2373" y="1577"/>
                  </a:lnTo>
                  <a:lnTo>
                    <a:pt x="2674" y="1577"/>
                  </a:lnTo>
                  <a:lnTo>
                    <a:pt x="2692" y="1580"/>
                  </a:lnTo>
                  <a:lnTo>
                    <a:pt x="2709" y="1588"/>
                  </a:lnTo>
                  <a:lnTo>
                    <a:pt x="2724" y="1598"/>
                  </a:lnTo>
                  <a:lnTo>
                    <a:pt x="2734" y="1612"/>
                  </a:lnTo>
                  <a:lnTo>
                    <a:pt x="2742" y="1629"/>
                  </a:lnTo>
                  <a:lnTo>
                    <a:pt x="2744" y="1648"/>
                  </a:lnTo>
                  <a:lnTo>
                    <a:pt x="2742" y="1667"/>
                  </a:lnTo>
                  <a:lnTo>
                    <a:pt x="2734" y="1683"/>
                  </a:lnTo>
                  <a:lnTo>
                    <a:pt x="2724" y="1698"/>
                  </a:lnTo>
                  <a:lnTo>
                    <a:pt x="2709" y="1708"/>
                  </a:lnTo>
                  <a:lnTo>
                    <a:pt x="2692" y="1716"/>
                  </a:lnTo>
                  <a:lnTo>
                    <a:pt x="2674" y="1718"/>
                  </a:lnTo>
                  <a:lnTo>
                    <a:pt x="140" y="1718"/>
                  </a:lnTo>
                  <a:lnTo>
                    <a:pt x="140" y="2027"/>
                  </a:lnTo>
                  <a:lnTo>
                    <a:pt x="143" y="2037"/>
                  </a:lnTo>
                  <a:lnTo>
                    <a:pt x="150" y="2045"/>
                  </a:lnTo>
                  <a:lnTo>
                    <a:pt x="161" y="2048"/>
                  </a:lnTo>
                  <a:lnTo>
                    <a:pt x="2873" y="2048"/>
                  </a:lnTo>
                  <a:lnTo>
                    <a:pt x="2883" y="2045"/>
                  </a:lnTo>
                  <a:lnTo>
                    <a:pt x="2891" y="2037"/>
                  </a:lnTo>
                  <a:lnTo>
                    <a:pt x="2893" y="2027"/>
                  </a:lnTo>
                  <a:lnTo>
                    <a:pt x="2893" y="160"/>
                  </a:lnTo>
                  <a:lnTo>
                    <a:pt x="2891" y="150"/>
                  </a:lnTo>
                  <a:lnTo>
                    <a:pt x="2883" y="143"/>
                  </a:lnTo>
                  <a:lnTo>
                    <a:pt x="2873" y="140"/>
                  </a:lnTo>
                  <a:lnTo>
                    <a:pt x="2114" y="140"/>
                  </a:lnTo>
                  <a:lnTo>
                    <a:pt x="2095" y="137"/>
                  </a:lnTo>
                  <a:lnTo>
                    <a:pt x="2078" y="131"/>
                  </a:lnTo>
                  <a:lnTo>
                    <a:pt x="2064" y="119"/>
                  </a:lnTo>
                  <a:lnTo>
                    <a:pt x="2053" y="105"/>
                  </a:lnTo>
                  <a:lnTo>
                    <a:pt x="2046" y="89"/>
                  </a:lnTo>
                  <a:lnTo>
                    <a:pt x="2044" y="70"/>
                  </a:lnTo>
                  <a:lnTo>
                    <a:pt x="2046" y="52"/>
                  </a:lnTo>
                  <a:lnTo>
                    <a:pt x="2053" y="35"/>
                  </a:lnTo>
                  <a:lnTo>
                    <a:pt x="2064" y="20"/>
                  </a:lnTo>
                  <a:lnTo>
                    <a:pt x="2078" y="9"/>
                  </a:lnTo>
                  <a:lnTo>
                    <a:pt x="2095" y="2"/>
                  </a:lnTo>
                  <a:lnTo>
                    <a:pt x="2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09">
              <a:extLst>
                <a:ext uri="{FF2B5EF4-FFF2-40B4-BE49-F238E27FC236}">
                  <a16:creationId xmlns:a16="http://schemas.microsoft.com/office/drawing/2014/main" id="{0FA4193F-6BDB-4E5D-A3B0-15D4637B2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0138" y="2809875"/>
              <a:ext cx="157163" cy="231775"/>
            </a:xfrm>
            <a:custGeom>
              <a:avLst/>
              <a:gdLst>
                <a:gd name="T0" fmla="*/ 161 w 993"/>
                <a:gd name="T1" fmla="*/ 0 h 1455"/>
                <a:gd name="T2" fmla="*/ 922 w 993"/>
                <a:gd name="T3" fmla="*/ 0 h 1455"/>
                <a:gd name="T4" fmla="*/ 941 w 993"/>
                <a:gd name="T5" fmla="*/ 2 h 1455"/>
                <a:gd name="T6" fmla="*/ 958 w 993"/>
                <a:gd name="T7" fmla="*/ 9 h 1455"/>
                <a:gd name="T8" fmla="*/ 972 w 993"/>
                <a:gd name="T9" fmla="*/ 20 h 1455"/>
                <a:gd name="T10" fmla="*/ 983 w 993"/>
                <a:gd name="T11" fmla="*/ 35 h 1455"/>
                <a:gd name="T12" fmla="*/ 990 w 993"/>
                <a:gd name="T13" fmla="*/ 52 h 1455"/>
                <a:gd name="T14" fmla="*/ 993 w 993"/>
                <a:gd name="T15" fmla="*/ 70 h 1455"/>
                <a:gd name="T16" fmla="*/ 990 w 993"/>
                <a:gd name="T17" fmla="*/ 89 h 1455"/>
                <a:gd name="T18" fmla="*/ 983 w 993"/>
                <a:gd name="T19" fmla="*/ 105 h 1455"/>
                <a:gd name="T20" fmla="*/ 972 w 993"/>
                <a:gd name="T21" fmla="*/ 119 h 1455"/>
                <a:gd name="T22" fmla="*/ 958 w 993"/>
                <a:gd name="T23" fmla="*/ 131 h 1455"/>
                <a:gd name="T24" fmla="*/ 941 w 993"/>
                <a:gd name="T25" fmla="*/ 137 h 1455"/>
                <a:gd name="T26" fmla="*/ 922 w 993"/>
                <a:gd name="T27" fmla="*/ 140 h 1455"/>
                <a:gd name="T28" fmla="*/ 161 w 993"/>
                <a:gd name="T29" fmla="*/ 140 h 1455"/>
                <a:gd name="T30" fmla="*/ 150 w 993"/>
                <a:gd name="T31" fmla="*/ 143 h 1455"/>
                <a:gd name="T32" fmla="*/ 143 w 993"/>
                <a:gd name="T33" fmla="*/ 150 h 1455"/>
                <a:gd name="T34" fmla="*/ 140 w 993"/>
                <a:gd name="T35" fmla="*/ 160 h 1455"/>
                <a:gd name="T36" fmla="*/ 140 w 993"/>
                <a:gd name="T37" fmla="*/ 1384 h 1455"/>
                <a:gd name="T38" fmla="*/ 138 w 993"/>
                <a:gd name="T39" fmla="*/ 1404 h 1455"/>
                <a:gd name="T40" fmla="*/ 130 w 993"/>
                <a:gd name="T41" fmla="*/ 1420 h 1455"/>
                <a:gd name="T42" fmla="*/ 120 w 993"/>
                <a:gd name="T43" fmla="*/ 1434 h 1455"/>
                <a:gd name="T44" fmla="*/ 105 w 993"/>
                <a:gd name="T45" fmla="*/ 1446 h 1455"/>
                <a:gd name="T46" fmla="*/ 89 w 993"/>
                <a:gd name="T47" fmla="*/ 1452 h 1455"/>
                <a:gd name="T48" fmla="*/ 70 w 993"/>
                <a:gd name="T49" fmla="*/ 1455 h 1455"/>
                <a:gd name="T50" fmla="*/ 51 w 993"/>
                <a:gd name="T51" fmla="*/ 1452 h 1455"/>
                <a:gd name="T52" fmla="*/ 34 w 993"/>
                <a:gd name="T53" fmla="*/ 1446 h 1455"/>
                <a:gd name="T54" fmla="*/ 20 w 993"/>
                <a:gd name="T55" fmla="*/ 1434 h 1455"/>
                <a:gd name="T56" fmla="*/ 10 w 993"/>
                <a:gd name="T57" fmla="*/ 1420 h 1455"/>
                <a:gd name="T58" fmla="*/ 2 w 993"/>
                <a:gd name="T59" fmla="*/ 1404 h 1455"/>
                <a:gd name="T60" fmla="*/ 0 w 993"/>
                <a:gd name="T61" fmla="*/ 1384 h 1455"/>
                <a:gd name="T62" fmla="*/ 0 w 993"/>
                <a:gd name="T63" fmla="*/ 160 h 1455"/>
                <a:gd name="T64" fmla="*/ 3 w 993"/>
                <a:gd name="T65" fmla="*/ 128 h 1455"/>
                <a:gd name="T66" fmla="*/ 13 w 993"/>
                <a:gd name="T67" fmla="*/ 98 h 1455"/>
                <a:gd name="T68" fmla="*/ 28 w 993"/>
                <a:gd name="T69" fmla="*/ 71 h 1455"/>
                <a:gd name="T70" fmla="*/ 47 w 993"/>
                <a:gd name="T71" fmla="*/ 47 h 1455"/>
                <a:gd name="T72" fmla="*/ 71 w 993"/>
                <a:gd name="T73" fmla="*/ 27 h 1455"/>
                <a:gd name="T74" fmla="*/ 98 w 993"/>
                <a:gd name="T75" fmla="*/ 12 h 1455"/>
                <a:gd name="T76" fmla="*/ 128 w 993"/>
                <a:gd name="T77" fmla="*/ 3 h 1455"/>
                <a:gd name="T78" fmla="*/ 161 w 993"/>
                <a:gd name="T79" fmla="*/ 0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3" h="1455">
                  <a:moveTo>
                    <a:pt x="161" y="0"/>
                  </a:moveTo>
                  <a:lnTo>
                    <a:pt x="922" y="0"/>
                  </a:lnTo>
                  <a:lnTo>
                    <a:pt x="941" y="2"/>
                  </a:lnTo>
                  <a:lnTo>
                    <a:pt x="958" y="9"/>
                  </a:lnTo>
                  <a:lnTo>
                    <a:pt x="972" y="20"/>
                  </a:lnTo>
                  <a:lnTo>
                    <a:pt x="983" y="35"/>
                  </a:lnTo>
                  <a:lnTo>
                    <a:pt x="990" y="52"/>
                  </a:lnTo>
                  <a:lnTo>
                    <a:pt x="993" y="70"/>
                  </a:lnTo>
                  <a:lnTo>
                    <a:pt x="990" y="89"/>
                  </a:lnTo>
                  <a:lnTo>
                    <a:pt x="983" y="105"/>
                  </a:lnTo>
                  <a:lnTo>
                    <a:pt x="972" y="119"/>
                  </a:lnTo>
                  <a:lnTo>
                    <a:pt x="958" y="131"/>
                  </a:lnTo>
                  <a:lnTo>
                    <a:pt x="941" y="137"/>
                  </a:lnTo>
                  <a:lnTo>
                    <a:pt x="922" y="140"/>
                  </a:lnTo>
                  <a:lnTo>
                    <a:pt x="161" y="140"/>
                  </a:lnTo>
                  <a:lnTo>
                    <a:pt x="150" y="143"/>
                  </a:lnTo>
                  <a:lnTo>
                    <a:pt x="143" y="150"/>
                  </a:lnTo>
                  <a:lnTo>
                    <a:pt x="140" y="160"/>
                  </a:lnTo>
                  <a:lnTo>
                    <a:pt x="140" y="1384"/>
                  </a:lnTo>
                  <a:lnTo>
                    <a:pt x="138" y="1404"/>
                  </a:lnTo>
                  <a:lnTo>
                    <a:pt x="130" y="1420"/>
                  </a:lnTo>
                  <a:lnTo>
                    <a:pt x="120" y="1434"/>
                  </a:lnTo>
                  <a:lnTo>
                    <a:pt x="105" y="1446"/>
                  </a:lnTo>
                  <a:lnTo>
                    <a:pt x="89" y="1452"/>
                  </a:lnTo>
                  <a:lnTo>
                    <a:pt x="70" y="1455"/>
                  </a:lnTo>
                  <a:lnTo>
                    <a:pt x="51" y="1452"/>
                  </a:lnTo>
                  <a:lnTo>
                    <a:pt x="34" y="1446"/>
                  </a:lnTo>
                  <a:lnTo>
                    <a:pt x="20" y="1434"/>
                  </a:lnTo>
                  <a:lnTo>
                    <a:pt x="10" y="1420"/>
                  </a:lnTo>
                  <a:lnTo>
                    <a:pt x="2" y="1404"/>
                  </a:lnTo>
                  <a:lnTo>
                    <a:pt x="0" y="1384"/>
                  </a:lnTo>
                  <a:lnTo>
                    <a:pt x="0" y="160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8" y="71"/>
                  </a:lnTo>
                  <a:lnTo>
                    <a:pt x="47" y="47"/>
                  </a:lnTo>
                  <a:lnTo>
                    <a:pt x="71" y="27"/>
                  </a:lnTo>
                  <a:lnTo>
                    <a:pt x="98" y="12"/>
                  </a:lnTo>
                  <a:lnTo>
                    <a:pt x="128" y="3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10">
              <a:extLst>
                <a:ext uri="{FF2B5EF4-FFF2-40B4-BE49-F238E27FC236}">
                  <a16:creationId xmlns:a16="http://schemas.microsoft.com/office/drawing/2014/main" id="{45E636EC-F8D8-453D-A829-A9C64BD85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9363" y="2690813"/>
              <a:ext cx="179388" cy="300038"/>
            </a:xfrm>
            <a:custGeom>
              <a:avLst/>
              <a:gdLst>
                <a:gd name="T0" fmla="*/ 603 w 1137"/>
                <a:gd name="T1" fmla="*/ 7 h 1894"/>
                <a:gd name="T2" fmla="*/ 887 w 1137"/>
                <a:gd name="T3" fmla="*/ 325 h 1894"/>
                <a:gd name="T4" fmla="*/ 951 w 1137"/>
                <a:gd name="T5" fmla="*/ 433 h 1894"/>
                <a:gd name="T6" fmla="*/ 974 w 1137"/>
                <a:gd name="T7" fmla="*/ 557 h 1894"/>
                <a:gd name="T8" fmla="*/ 980 w 1137"/>
                <a:gd name="T9" fmla="*/ 1155 h 1894"/>
                <a:gd name="T10" fmla="*/ 1114 w 1137"/>
                <a:gd name="T11" fmla="*/ 1375 h 1894"/>
                <a:gd name="T12" fmla="*/ 1137 w 1137"/>
                <a:gd name="T13" fmla="*/ 1477 h 1894"/>
                <a:gd name="T14" fmla="*/ 1127 w 1137"/>
                <a:gd name="T15" fmla="*/ 1653 h 1894"/>
                <a:gd name="T16" fmla="*/ 1086 w 1137"/>
                <a:gd name="T17" fmla="*/ 1685 h 1894"/>
                <a:gd name="T18" fmla="*/ 912 w 1137"/>
                <a:gd name="T19" fmla="*/ 1823 h 1894"/>
                <a:gd name="T20" fmla="*/ 891 w 1137"/>
                <a:gd name="T21" fmla="*/ 1873 h 1894"/>
                <a:gd name="T22" fmla="*/ 841 w 1137"/>
                <a:gd name="T23" fmla="*/ 1893 h 1894"/>
                <a:gd name="T24" fmla="*/ 793 w 1137"/>
                <a:gd name="T25" fmla="*/ 1873 h 1894"/>
                <a:gd name="T26" fmla="*/ 771 w 1137"/>
                <a:gd name="T27" fmla="*/ 1823 h 1894"/>
                <a:gd name="T28" fmla="*/ 747 w 1137"/>
                <a:gd name="T29" fmla="*/ 1652 h 1894"/>
                <a:gd name="T30" fmla="*/ 740 w 1137"/>
                <a:gd name="T31" fmla="*/ 1598 h 1894"/>
                <a:gd name="T32" fmla="*/ 772 w 1137"/>
                <a:gd name="T33" fmla="*/ 1556 h 1894"/>
                <a:gd name="T34" fmla="*/ 996 w 1137"/>
                <a:gd name="T35" fmla="*/ 1546 h 1894"/>
                <a:gd name="T36" fmla="*/ 988 w 1137"/>
                <a:gd name="T37" fmla="*/ 1436 h 1894"/>
                <a:gd name="T38" fmla="*/ 854 w 1137"/>
                <a:gd name="T39" fmla="*/ 1216 h 1894"/>
                <a:gd name="T40" fmla="*/ 833 w 1137"/>
                <a:gd name="T41" fmla="*/ 1116 h 1894"/>
                <a:gd name="T42" fmla="*/ 824 w 1137"/>
                <a:gd name="T43" fmla="*/ 497 h 1894"/>
                <a:gd name="T44" fmla="*/ 781 w 1137"/>
                <a:gd name="T45" fmla="*/ 416 h 1894"/>
                <a:gd name="T46" fmla="*/ 352 w 1137"/>
                <a:gd name="T47" fmla="*/ 442 h 1894"/>
                <a:gd name="T48" fmla="*/ 321 w 1137"/>
                <a:gd name="T49" fmla="*/ 526 h 1894"/>
                <a:gd name="T50" fmla="*/ 316 w 1137"/>
                <a:gd name="T51" fmla="*/ 1149 h 1894"/>
                <a:gd name="T52" fmla="*/ 276 w 1137"/>
                <a:gd name="T53" fmla="*/ 1252 h 1894"/>
                <a:gd name="T54" fmla="*/ 143 w 1137"/>
                <a:gd name="T55" fmla="*/ 1459 h 1894"/>
                <a:gd name="T56" fmla="*/ 338 w 1137"/>
                <a:gd name="T57" fmla="*/ 1547 h 1894"/>
                <a:gd name="T58" fmla="*/ 388 w 1137"/>
                <a:gd name="T59" fmla="*/ 1567 h 1894"/>
                <a:gd name="T60" fmla="*/ 409 w 1137"/>
                <a:gd name="T61" fmla="*/ 1617 h 1894"/>
                <a:gd name="T62" fmla="*/ 388 w 1137"/>
                <a:gd name="T63" fmla="*/ 1667 h 1894"/>
                <a:gd name="T64" fmla="*/ 338 w 1137"/>
                <a:gd name="T65" fmla="*/ 1688 h 1894"/>
                <a:gd name="T66" fmla="*/ 335 w 1137"/>
                <a:gd name="T67" fmla="*/ 1842 h 1894"/>
                <a:gd name="T68" fmla="*/ 303 w 1137"/>
                <a:gd name="T69" fmla="*/ 1885 h 1894"/>
                <a:gd name="T70" fmla="*/ 250 w 1137"/>
                <a:gd name="T71" fmla="*/ 1891 h 1894"/>
                <a:gd name="T72" fmla="*/ 207 w 1137"/>
                <a:gd name="T73" fmla="*/ 1859 h 1894"/>
                <a:gd name="T74" fmla="*/ 198 w 1137"/>
                <a:gd name="T75" fmla="*/ 1688 h 1894"/>
                <a:gd name="T76" fmla="*/ 35 w 1137"/>
                <a:gd name="T77" fmla="*/ 1678 h 1894"/>
                <a:gd name="T78" fmla="*/ 2 w 1137"/>
                <a:gd name="T79" fmla="*/ 1636 h 1894"/>
                <a:gd name="T80" fmla="*/ 3 w 1137"/>
                <a:gd name="T81" fmla="*/ 1443 h 1894"/>
                <a:gd name="T82" fmla="*/ 45 w 1137"/>
                <a:gd name="T83" fmla="*/ 1338 h 1894"/>
                <a:gd name="T84" fmla="*/ 178 w 1137"/>
                <a:gd name="T85" fmla="*/ 1134 h 1894"/>
                <a:gd name="T86" fmla="*/ 182 w 1137"/>
                <a:gd name="T87" fmla="*/ 515 h 1894"/>
                <a:gd name="T88" fmla="*/ 218 w 1137"/>
                <a:gd name="T89" fmla="*/ 395 h 1894"/>
                <a:gd name="T90" fmla="*/ 522 w 1137"/>
                <a:gd name="T91" fmla="*/ 25 h 1894"/>
                <a:gd name="T92" fmla="*/ 574 w 1137"/>
                <a:gd name="T93" fmla="*/ 0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7" h="1894">
                  <a:moveTo>
                    <a:pt x="574" y="0"/>
                  </a:moveTo>
                  <a:lnTo>
                    <a:pt x="589" y="3"/>
                  </a:lnTo>
                  <a:lnTo>
                    <a:pt x="603" y="7"/>
                  </a:lnTo>
                  <a:lnTo>
                    <a:pt x="617" y="14"/>
                  </a:lnTo>
                  <a:lnTo>
                    <a:pt x="627" y="25"/>
                  </a:lnTo>
                  <a:lnTo>
                    <a:pt x="887" y="325"/>
                  </a:lnTo>
                  <a:lnTo>
                    <a:pt x="913" y="359"/>
                  </a:lnTo>
                  <a:lnTo>
                    <a:pt x="934" y="395"/>
                  </a:lnTo>
                  <a:lnTo>
                    <a:pt x="951" y="433"/>
                  </a:lnTo>
                  <a:lnTo>
                    <a:pt x="964" y="473"/>
                  </a:lnTo>
                  <a:lnTo>
                    <a:pt x="971" y="515"/>
                  </a:lnTo>
                  <a:lnTo>
                    <a:pt x="974" y="557"/>
                  </a:lnTo>
                  <a:lnTo>
                    <a:pt x="974" y="1118"/>
                  </a:lnTo>
                  <a:lnTo>
                    <a:pt x="976" y="1137"/>
                  </a:lnTo>
                  <a:lnTo>
                    <a:pt x="980" y="1155"/>
                  </a:lnTo>
                  <a:lnTo>
                    <a:pt x="989" y="1173"/>
                  </a:lnTo>
                  <a:lnTo>
                    <a:pt x="1097" y="1343"/>
                  </a:lnTo>
                  <a:lnTo>
                    <a:pt x="1114" y="1375"/>
                  </a:lnTo>
                  <a:lnTo>
                    <a:pt x="1127" y="1407"/>
                  </a:lnTo>
                  <a:lnTo>
                    <a:pt x="1134" y="1442"/>
                  </a:lnTo>
                  <a:lnTo>
                    <a:pt x="1137" y="1477"/>
                  </a:lnTo>
                  <a:lnTo>
                    <a:pt x="1137" y="1617"/>
                  </a:lnTo>
                  <a:lnTo>
                    <a:pt x="1134" y="1636"/>
                  </a:lnTo>
                  <a:lnTo>
                    <a:pt x="1127" y="1653"/>
                  </a:lnTo>
                  <a:lnTo>
                    <a:pt x="1116" y="1667"/>
                  </a:lnTo>
                  <a:lnTo>
                    <a:pt x="1102" y="1678"/>
                  </a:lnTo>
                  <a:lnTo>
                    <a:pt x="1086" y="1685"/>
                  </a:lnTo>
                  <a:lnTo>
                    <a:pt x="1067" y="1688"/>
                  </a:lnTo>
                  <a:lnTo>
                    <a:pt x="912" y="1688"/>
                  </a:lnTo>
                  <a:lnTo>
                    <a:pt x="912" y="1823"/>
                  </a:lnTo>
                  <a:lnTo>
                    <a:pt x="909" y="1841"/>
                  </a:lnTo>
                  <a:lnTo>
                    <a:pt x="903" y="1858"/>
                  </a:lnTo>
                  <a:lnTo>
                    <a:pt x="891" y="1873"/>
                  </a:lnTo>
                  <a:lnTo>
                    <a:pt x="877" y="1883"/>
                  </a:lnTo>
                  <a:lnTo>
                    <a:pt x="860" y="1891"/>
                  </a:lnTo>
                  <a:lnTo>
                    <a:pt x="841" y="1893"/>
                  </a:lnTo>
                  <a:lnTo>
                    <a:pt x="823" y="1891"/>
                  </a:lnTo>
                  <a:lnTo>
                    <a:pt x="806" y="1883"/>
                  </a:lnTo>
                  <a:lnTo>
                    <a:pt x="793" y="1873"/>
                  </a:lnTo>
                  <a:lnTo>
                    <a:pt x="781" y="1858"/>
                  </a:lnTo>
                  <a:lnTo>
                    <a:pt x="773" y="1841"/>
                  </a:lnTo>
                  <a:lnTo>
                    <a:pt x="771" y="1823"/>
                  </a:lnTo>
                  <a:lnTo>
                    <a:pt x="771" y="1676"/>
                  </a:lnTo>
                  <a:lnTo>
                    <a:pt x="758" y="1666"/>
                  </a:lnTo>
                  <a:lnTo>
                    <a:pt x="747" y="1652"/>
                  </a:lnTo>
                  <a:lnTo>
                    <a:pt x="740" y="1635"/>
                  </a:lnTo>
                  <a:lnTo>
                    <a:pt x="737" y="1617"/>
                  </a:lnTo>
                  <a:lnTo>
                    <a:pt x="740" y="1598"/>
                  </a:lnTo>
                  <a:lnTo>
                    <a:pt x="747" y="1581"/>
                  </a:lnTo>
                  <a:lnTo>
                    <a:pt x="758" y="1567"/>
                  </a:lnTo>
                  <a:lnTo>
                    <a:pt x="772" y="1556"/>
                  </a:lnTo>
                  <a:lnTo>
                    <a:pt x="789" y="1549"/>
                  </a:lnTo>
                  <a:lnTo>
                    <a:pt x="807" y="1546"/>
                  </a:lnTo>
                  <a:lnTo>
                    <a:pt x="996" y="1546"/>
                  </a:lnTo>
                  <a:lnTo>
                    <a:pt x="996" y="1477"/>
                  </a:lnTo>
                  <a:lnTo>
                    <a:pt x="995" y="1456"/>
                  </a:lnTo>
                  <a:lnTo>
                    <a:pt x="988" y="1436"/>
                  </a:lnTo>
                  <a:lnTo>
                    <a:pt x="979" y="1417"/>
                  </a:lnTo>
                  <a:lnTo>
                    <a:pt x="871" y="1247"/>
                  </a:lnTo>
                  <a:lnTo>
                    <a:pt x="854" y="1216"/>
                  </a:lnTo>
                  <a:lnTo>
                    <a:pt x="842" y="1184"/>
                  </a:lnTo>
                  <a:lnTo>
                    <a:pt x="836" y="1151"/>
                  </a:lnTo>
                  <a:lnTo>
                    <a:pt x="833" y="1116"/>
                  </a:lnTo>
                  <a:lnTo>
                    <a:pt x="833" y="556"/>
                  </a:lnTo>
                  <a:lnTo>
                    <a:pt x="831" y="526"/>
                  </a:lnTo>
                  <a:lnTo>
                    <a:pt x="824" y="497"/>
                  </a:lnTo>
                  <a:lnTo>
                    <a:pt x="814" y="468"/>
                  </a:lnTo>
                  <a:lnTo>
                    <a:pt x="800" y="442"/>
                  </a:lnTo>
                  <a:lnTo>
                    <a:pt x="781" y="416"/>
                  </a:lnTo>
                  <a:lnTo>
                    <a:pt x="576" y="178"/>
                  </a:lnTo>
                  <a:lnTo>
                    <a:pt x="370" y="417"/>
                  </a:lnTo>
                  <a:lnTo>
                    <a:pt x="352" y="442"/>
                  </a:lnTo>
                  <a:lnTo>
                    <a:pt x="338" y="468"/>
                  </a:lnTo>
                  <a:lnTo>
                    <a:pt x="328" y="497"/>
                  </a:lnTo>
                  <a:lnTo>
                    <a:pt x="321" y="526"/>
                  </a:lnTo>
                  <a:lnTo>
                    <a:pt x="319" y="556"/>
                  </a:lnTo>
                  <a:lnTo>
                    <a:pt x="319" y="1112"/>
                  </a:lnTo>
                  <a:lnTo>
                    <a:pt x="316" y="1149"/>
                  </a:lnTo>
                  <a:lnTo>
                    <a:pt x="308" y="1185"/>
                  </a:lnTo>
                  <a:lnTo>
                    <a:pt x="294" y="1219"/>
                  </a:lnTo>
                  <a:lnTo>
                    <a:pt x="276" y="1252"/>
                  </a:lnTo>
                  <a:lnTo>
                    <a:pt x="160" y="1418"/>
                  </a:lnTo>
                  <a:lnTo>
                    <a:pt x="149" y="1438"/>
                  </a:lnTo>
                  <a:lnTo>
                    <a:pt x="143" y="1459"/>
                  </a:lnTo>
                  <a:lnTo>
                    <a:pt x="140" y="1481"/>
                  </a:lnTo>
                  <a:lnTo>
                    <a:pt x="140" y="1547"/>
                  </a:lnTo>
                  <a:lnTo>
                    <a:pt x="338" y="1547"/>
                  </a:lnTo>
                  <a:lnTo>
                    <a:pt x="357" y="1549"/>
                  </a:lnTo>
                  <a:lnTo>
                    <a:pt x="374" y="1557"/>
                  </a:lnTo>
                  <a:lnTo>
                    <a:pt x="388" y="1567"/>
                  </a:lnTo>
                  <a:lnTo>
                    <a:pt x="400" y="1582"/>
                  </a:lnTo>
                  <a:lnTo>
                    <a:pt x="406" y="1599"/>
                  </a:lnTo>
                  <a:lnTo>
                    <a:pt x="409" y="1617"/>
                  </a:lnTo>
                  <a:lnTo>
                    <a:pt x="406" y="1636"/>
                  </a:lnTo>
                  <a:lnTo>
                    <a:pt x="400" y="1653"/>
                  </a:lnTo>
                  <a:lnTo>
                    <a:pt x="388" y="1667"/>
                  </a:lnTo>
                  <a:lnTo>
                    <a:pt x="374" y="1678"/>
                  </a:lnTo>
                  <a:lnTo>
                    <a:pt x="357" y="1685"/>
                  </a:lnTo>
                  <a:lnTo>
                    <a:pt x="338" y="1688"/>
                  </a:lnTo>
                  <a:lnTo>
                    <a:pt x="338" y="1688"/>
                  </a:lnTo>
                  <a:lnTo>
                    <a:pt x="338" y="1823"/>
                  </a:lnTo>
                  <a:lnTo>
                    <a:pt x="335" y="1842"/>
                  </a:lnTo>
                  <a:lnTo>
                    <a:pt x="329" y="1859"/>
                  </a:lnTo>
                  <a:lnTo>
                    <a:pt x="317" y="1873"/>
                  </a:lnTo>
                  <a:lnTo>
                    <a:pt x="303" y="1885"/>
                  </a:lnTo>
                  <a:lnTo>
                    <a:pt x="287" y="1891"/>
                  </a:lnTo>
                  <a:lnTo>
                    <a:pt x="268" y="1894"/>
                  </a:lnTo>
                  <a:lnTo>
                    <a:pt x="250" y="1891"/>
                  </a:lnTo>
                  <a:lnTo>
                    <a:pt x="233" y="1885"/>
                  </a:lnTo>
                  <a:lnTo>
                    <a:pt x="218" y="1873"/>
                  </a:lnTo>
                  <a:lnTo>
                    <a:pt x="207" y="1859"/>
                  </a:lnTo>
                  <a:lnTo>
                    <a:pt x="200" y="1842"/>
                  </a:lnTo>
                  <a:lnTo>
                    <a:pt x="198" y="1823"/>
                  </a:lnTo>
                  <a:lnTo>
                    <a:pt x="198" y="1688"/>
                  </a:lnTo>
                  <a:lnTo>
                    <a:pt x="70" y="1688"/>
                  </a:lnTo>
                  <a:lnTo>
                    <a:pt x="52" y="1685"/>
                  </a:lnTo>
                  <a:lnTo>
                    <a:pt x="35" y="1678"/>
                  </a:lnTo>
                  <a:lnTo>
                    <a:pt x="20" y="1667"/>
                  </a:lnTo>
                  <a:lnTo>
                    <a:pt x="9" y="1653"/>
                  </a:lnTo>
                  <a:lnTo>
                    <a:pt x="2" y="1636"/>
                  </a:lnTo>
                  <a:lnTo>
                    <a:pt x="0" y="1617"/>
                  </a:lnTo>
                  <a:lnTo>
                    <a:pt x="0" y="1481"/>
                  </a:lnTo>
                  <a:lnTo>
                    <a:pt x="3" y="1443"/>
                  </a:lnTo>
                  <a:lnTo>
                    <a:pt x="11" y="1406"/>
                  </a:lnTo>
                  <a:lnTo>
                    <a:pt x="25" y="1371"/>
                  </a:lnTo>
                  <a:lnTo>
                    <a:pt x="45" y="1338"/>
                  </a:lnTo>
                  <a:lnTo>
                    <a:pt x="161" y="1171"/>
                  </a:lnTo>
                  <a:lnTo>
                    <a:pt x="171" y="1154"/>
                  </a:lnTo>
                  <a:lnTo>
                    <a:pt x="178" y="1134"/>
                  </a:lnTo>
                  <a:lnTo>
                    <a:pt x="180" y="1113"/>
                  </a:lnTo>
                  <a:lnTo>
                    <a:pt x="180" y="556"/>
                  </a:lnTo>
                  <a:lnTo>
                    <a:pt x="182" y="515"/>
                  </a:lnTo>
                  <a:lnTo>
                    <a:pt x="189" y="473"/>
                  </a:lnTo>
                  <a:lnTo>
                    <a:pt x="201" y="433"/>
                  </a:lnTo>
                  <a:lnTo>
                    <a:pt x="218" y="395"/>
                  </a:lnTo>
                  <a:lnTo>
                    <a:pt x="239" y="359"/>
                  </a:lnTo>
                  <a:lnTo>
                    <a:pt x="264" y="326"/>
                  </a:lnTo>
                  <a:lnTo>
                    <a:pt x="522" y="25"/>
                  </a:lnTo>
                  <a:lnTo>
                    <a:pt x="536" y="12"/>
                  </a:lnTo>
                  <a:lnTo>
                    <a:pt x="554" y="4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11">
              <a:extLst>
                <a:ext uri="{FF2B5EF4-FFF2-40B4-BE49-F238E27FC236}">
                  <a16:creationId xmlns:a16="http://schemas.microsoft.com/office/drawing/2014/main" id="{84BE8DA2-FB5A-4D07-A84B-EE5464626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7151" y="2943225"/>
              <a:ext cx="22225" cy="71438"/>
            </a:xfrm>
            <a:custGeom>
              <a:avLst/>
              <a:gdLst>
                <a:gd name="T0" fmla="*/ 70 w 140"/>
                <a:gd name="T1" fmla="*/ 0 h 445"/>
                <a:gd name="T2" fmla="*/ 89 w 140"/>
                <a:gd name="T3" fmla="*/ 2 h 445"/>
                <a:gd name="T4" fmla="*/ 106 w 140"/>
                <a:gd name="T5" fmla="*/ 9 h 445"/>
                <a:gd name="T6" fmla="*/ 120 w 140"/>
                <a:gd name="T7" fmla="*/ 20 h 445"/>
                <a:gd name="T8" fmla="*/ 130 w 140"/>
                <a:gd name="T9" fmla="*/ 35 h 445"/>
                <a:gd name="T10" fmla="*/ 138 w 140"/>
                <a:gd name="T11" fmla="*/ 52 h 445"/>
                <a:gd name="T12" fmla="*/ 140 w 140"/>
                <a:gd name="T13" fmla="*/ 70 h 445"/>
                <a:gd name="T14" fmla="*/ 140 w 140"/>
                <a:gd name="T15" fmla="*/ 375 h 445"/>
                <a:gd name="T16" fmla="*/ 138 w 140"/>
                <a:gd name="T17" fmla="*/ 394 h 445"/>
                <a:gd name="T18" fmla="*/ 130 w 140"/>
                <a:gd name="T19" fmla="*/ 412 h 445"/>
                <a:gd name="T20" fmla="*/ 119 w 140"/>
                <a:gd name="T21" fmla="*/ 426 h 445"/>
                <a:gd name="T22" fmla="*/ 103 w 140"/>
                <a:gd name="T23" fmla="*/ 438 h 445"/>
                <a:gd name="T24" fmla="*/ 86 w 140"/>
                <a:gd name="T25" fmla="*/ 444 h 445"/>
                <a:gd name="T26" fmla="*/ 66 w 140"/>
                <a:gd name="T27" fmla="*/ 445 h 445"/>
                <a:gd name="T28" fmla="*/ 48 w 140"/>
                <a:gd name="T29" fmla="*/ 442 h 445"/>
                <a:gd name="T30" fmla="*/ 32 w 140"/>
                <a:gd name="T31" fmla="*/ 435 h 445"/>
                <a:gd name="T32" fmla="*/ 19 w 140"/>
                <a:gd name="T33" fmla="*/ 422 h 445"/>
                <a:gd name="T34" fmla="*/ 9 w 140"/>
                <a:gd name="T35" fmla="*/ 408 h 445"/>
                <a:gd name="T36" fmla="*/ 2 w 140"/>
                <a:gd name="T37" fmla="*/ 391 h 445"/>
                <a:gd name="T38" fmla="*/ 0 w 140"/>
                <a:gd name="T39" fmla="*/ 372 h 445"/>
                <a:gd name="T40" fmla="*/ 0 w 140"/>
                <a:gd name="T41" fmla="*/ 70 h 445"/>
                <a:gd name="T42" fmla="*/ 2 w 140"/>
                <a:gd name="T43" fmla="*/ 52 h 445"/>
                <a:gd name="T44" fmla="*/ 10 w 140"/>
                <a:gd name="T45" fmla="*/ 35 h 445"/>
                <a:gd name="T46" fmla="*/ 20 w 140"/>
                <a:gd name="T47" fmla="*/ 20 h 445"/>
                <a:gd name="T48" fmla="*/ 35 w 140"/>
                <a:gd name="T49" fmla="*/ 9 h 445"/>
                <a:gd name="T50" fmla="*/ 51 w 140"/>
                <a:gd name="T51" fmla="*/ 2 h 445"/>
                <a:gd name="T52" fmla="*/ 70 w 140"/>
                <a:gd name="T5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45">
                  <a:moveTo>
                    <a:pt x="70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0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375"/>
                  </a:lnTo>
                  <a:lnTo>
                    <a:pt x="138" y="394"/>
                  </a:lnTo>
                  <a:lnTo>
                    <a:pt x="130" y="412"/>
                  </a:lnTo>
                  <a:lnTo>
                    <a:pt x="119" y="426"/>
                  </a:lnTo>
                  <a:lnTo>
                    <a:pt x="103" y="438"/>
                  </a:lnTo>
                  <a:lnTo>
                    <a:pt x="86" y="444"/>
                  </a:lnTo>
                  <a:lnTo>
                    <a:pt x="66" y="445"/>
                  </a:lnTo>
                  <a:lnTo>
                    <a:pt x="48" y="442"/>
                  </a:lnTo>
                  <a:lnTo>
                    <a:pt x="32" y="435"/>
                  </a:lnTo>
                  <a:lnTo>
                    <a:pt x="19" y="422"/>
                  </a:lnTo>
                  <a:lnTo>
                    <a:pt x="9" y="408"/>
                  </a:lnTo>
                  <a:lnTo>
                    <a:pt x="2" y="391"/>
                  </a:lnTo>
                  <a:lnTo>
                    <a:pt x="0" y="372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8142AB3-A954-4BB7-9CDA-728270DA7CC5}"/>
              </a:ext>
            </a:extLst>
          </p:cNvPr>
          <p:cNvGrpSpPr/>
          <p:nvPr/>
        </p:nvGrpSpPr>
        <p:grpSpPr>
          <a:xfrm>
            <a:off x="5911215" y="2547365"/>
            <a:ext cx="866778" cy="856814"/>
            <a:chOff x="4356100" y="3465513"/>
            <a:chExt cx="552450" cy="5461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5" name="Freeform 242">
              <a:extLst>
                <a:ext uri="{FF2B5EF4-FFF2-40B4-BE49-F238E27FC236}">
                  <a16:creationId xmlns:a16="http://schemas.microsoft.com/office/drawing/2014/main" id="{2E5DB76E-FE7F-49E4-A415-84BB1B66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3465513"/>
              <a:ext cx="422275" cy="422275"/>
            </a:xfrm>
            <a:custGeom>
              <a:avLst/>
              <a:gdLst>
                <a:gd name="T0" fmla="*/ 2000 w 2664"/>
                <a:gd name="T1" fmla="*/ 115 h 2664"/>
                <a:gd name="T2" fmla="*/ 2063 w 2664"/>
                <a:gd name="T3" fmla="*/ 268 h 2664"/>
                <a:gd name="T4" fmla="*/ 2150 w 2664"/>
                <a:gd name="T5" fmla="*/ 560 h 2664"/>
                <a:gd name="T6" fmla="*/ 2425 w 2664"/>
                <a:gd name="T7" fmla="*/ 602 h 2664"/>
                <a:gd name="T8" fmla="*/ 2566 w 2664"/>
                <a:gd name="T9" fmla="*/ 688 h 2664"/>
                <a:gd name="T10" fmla="*/ 2660 w 2664"/>
                <a:gd name="T11" fmla="*/ 999 h 2664"/>
                <a:gd name="T12" fmla="*/ 2552 w 2664"/>
                <a:gd name="T13" fmla="*/ 1126 h 2664"/>
                <a:gd name="T14" fmla="*/ 2552 w 2664"/>
                <a:gd name="T15" fmla="*/ 1538 h 2664"/>
                <a:gd name="T16" fmla="*/ 2660 w 2664"/>
                <a:gd name="T17" fmla="*/ 1662 h 2664"/>
                <a:gd name="T18" fmla="*/ 2565 w 2664"/>
                <a:gd name="T19" fmla="*/ 1976 h 2664"/>
                <a:gd name="T20" fmla="*/ 2426 w 2664"/>
                <a:gd name="T21" fmla="*/ 2062 h 2664"/>
                <a:gd name="T22" fmla="*/ 2149 w 2664"/>
                <a:gd name="T23" fmla="*/ 2103 h 2664"/>
                <a:gd name="T24" fmla="*/ 2062 w 2664"/>
                <a:gd name="T25" fmla="*/ 2395 h 2664"/>
                <a:gd name="T26" fmla="*/ 1999 w 2664"/>
                <a:gd name="T27" fmla="*/ 2548 h 2664"/>
                <a:gd name="T28" fmla="*/ 1706 w 2664"/>
                <a:gd name="T29" fmla="*/ 2664 h 2664"/>
                <a:gd name="T30" fmla="*/ 1551 w 2664"/>
                <a:gd name="T31" fmla="*/ 2576 h 2664"/>
                <a:gd name="T32" fmla="*/ 1481 w 2664"/>
                <a:gd name="T33" fmla="*/ 2322 h 2664"/>
                <a:gd name="T34" fmla="*/ 1579 w 2664"/>
                <a:gd name="T35" fmla="*/ 2308 h 2664"/>
                <a:gd name="T36" fmla="*/ 1691 w 2664"/>
                <a:gd name="T37" fmla="*/ 2520 h 2664"/>
                <a:gd name="T38" fmla="*/ 1914 w 2664"/>
                <a:gd name="T39" fmla="*/ 2435 h 2664"/>
                <a:gd name="T40" fmla="*/ 1849 w 2664"/>
                <a:gd name="T41" fmla="*/ 2216 h 2664"/>
                <a:gd name="T42" fmla="*/ 1982 w 2664"/>
                <a:gd name="T43" fmla="*/ 2071 h 2664"/>
                <a:gd name="T44" fmla="*/ 2179 w 2664"/>
                <a:gd name="T45" fmla="*/ 1854 h 2664"/>
                <a:gd name="T46" fmla="*/ 2421 w 2664"/>
                <a:gd name="T47" fmla="*/ 1921 h 2664"/>
                <a:gd name="T48" fmla="*/ 2524 w 2664"/>
                <a:gd name="T49" fmla="*/ 1696 h 2664"/>
                <a:gd name="T50" fmla="*/ 2310 w 2664"/>
                <a:gd name="T51" fmla="*/ 1578 h 2664"/>
                <a:gd name="T52" fmla="*/ 2316 w 2664"/>
                <a:gd name="T53" fmla="*/ 1293 h 2664"/>
                <a:gd name="T54" fmla="*/ 2322 w 2664"/>
                <a:gd name="T55" fmla="*/ 1072 h 2664"/>
                <a:gd name="T56" fmla="*/ 2525 w 2664"/>
                <a:gd name="T57" fmla="*/ 962 h 2664"/>
                <a:gd name="T58" fmla="*/ 2428 w 2664"/>
                <a:gd name="T59" fmla="*/ 745 h 2664"/>
                <a:gd name="T60" fmla="*/ 2180 w 2664"/>
                <a:gd name="T61" fmla="*/ 810 h 2664"/>
                <a:gd name="T62" fmla="*/ 1983 w 2664"/>
                <a:gd name="T63" fmla="*/ 593 h 2664"/>
                <a:gd name="T64" fmla="*/ 1850 w 2664"/>
                <a:gd name="T65" fmla="*/ 448 h 2664"/>
                <a:gd name="T66" fmla="*/ 1915 w 2664"/>
                <a:gd name="T67" fmla="*/ 228 h 2664"/>
                <a:gd name="T68" fmla="*/ 1686 w 2664"/>
                <a:gd name="T69" fmla="*/ 146 h 2664"/>
                <a:gd name="T70" fmla="*/ 1563 w 2664"/>
                <a:gd name="T71" fmla="*/ 364 h 2664"/>
                <a:gd name="T72" fmla="*/ 1218 w 2664"/>
                <a:gd name="T73" fmla="*/ 354 h 2664"/>
                <a:gd name="T74" fmla="*/ 1063 w 2664"/>
                <a:gd name="T75" fmla="*/ 325 h 2664"/>
                <a:gd name="T76" fmla="*/ 953 w 2664"/>
                <a:gd name="T77" fmla="*/ 139 h 2664"/>
                <a:gd name="T78" fmla="*/ 743 w 2664"/>
                <a:gd name="T79" fmla="*/ 255 h 2664"/>
                <a:gd name="T80" fmla="*/ 801 w 2664"/>
                <a:gd name="T81" fmla="*/ 501 h 2664"/>
                <a:gd name="T82" fmla="*/ 553 w 2664"/>
                <a:gd name="T83" fmla="*/ 732 h 2664"/>
                <a:gd name="T84" fmla="*/ 430 w 2664"/>
                <a:gd name="T85" fmla="*/ 810 h 2664"/>
                <a:gd name="T86" fmla="*/ 221 w 2664"/>
                <a:gd name="T87" fmla="*/ 757 h 2664"/>
                <a:gd name="T88" fmla="*/ 154 w 2664"/>
                <a:gd name="T89" fmla="*/ 988 h 2664"/>
                <a:gd name="T90" fmla="*/ 368 w 2664"/>
                <a:gd name="T91" fmla="*/ 1116 h 2664"/>
                <a:gd name="T92" fmla="*/ 309 w 2664"/>
                <a:gd name="T93" fmla="*/ 1195 h 2664"/>
                <a:gd name="T94" fmla="*/ 43 w 2664"/>
                <a:gd name="T95" fmla="*/ 1074 h 2664"/>
                <a:gd name="T96" fmla="*/ 4 w 2664"/>
                <a:gd name="T97" fmla="*/ 915 h 2664"/>
                <a:gd name="T98" fmla="*/ 159 w 2664"/>
                <a:gd name="T99" fmla="*/ 627 h 2664"/>
                <a:gd name="T100" fmla="*/ 324 w 2664"/>
                <a:gd name="T101" fmla="*/ 615 h 2664"/>
                <a:gd name="T102" fmla="*/ 660 w 2664"/>
                <a:gd name="T103" fmla="*/ 430 h 2664"/>
                <a:gd name="T104" fmla="*/ 616 w 2664"/>
                <a:gd name="T105" fmla="*/ 184 h 2664"/>
                <a:gd name="T106" fmla="*/ 889 w 2664"/>
                <a:gd name="T107" fmla="*/ 13 h 2664"/>
                <a:gd name="T108" fmla="*/ 1054 w 2664"/>
                <a:gd name="T109" fmla="*/ 27 h 2664"/>
                <a:gd name="T110" fmla="*/ 1252 w 2664"/>
                <a:gd name="T111" fmla="*/ 211 h 2664"/>
                <a:gd name="T112" fmla="*/ 1570 w 2664"/>
                <a:gd name="T113" fmla="*/ 62 h 2664"/>
                <a:gd name="T114" fmla="*/ 1720 w 2664"/>
                <a:gd name="T115" fmla="*/ 0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4" h="2664">
                  <a:moveTo>
                    <a:pt x="1720" y="0"/>
                  </a:moveTo>
                  <a:lnTo>
                    <a:pt x="1749" y="4"/>
                  </a:lnTo>
                  <a:lnTo>
                    <a:pt x="1777" y="13"/>
                  </a:lnTo>
                  <a:lnTo>
                    <a:pt x="1951" y="86"/>
                  </a:lnTo>
                  <a:lnTo>
                    <a:pt x="1977" y="98"/>
                  </a:lnTo>
                  <a:lnTo>
                    <a:pt x="2000" y="115"/>
                  </a:lnTo>
                  <a:lnTo>
                    <a:pt x="2020" y="135"/>
                  </a:lnTo>
                  <a:lnTo>
                    <a:pt x="2036" y="158"/>
                  </a:lnTo>
                  <a:lnTo>
                    <a:pt x="2050" y="185"/>
                  </a:lnTo>
                  <a:lnTo>
                    <a:pt x="2059" y="212"/>
                  </a:lnTo>
                  <a:lnTo>
                    <a:pt x="2063" y="240"/>
                  </a:lnTo>
                  <a:lnTo>
                    <a:pt x="2063" y="268"/>
                  </a:lnTo>
                  <a:lnTo>
                    <a:pt x="2059" y="296"/>
                  </a:lnTo>
                  <a:lnTo>
                    <a:pt x="2050" y="324"/>
                  </a:lnTo>
                  <a:lnTo>
                    <a:pt x="2005" y="431"/>
                  </a:lnTo>
                  <a:lnTo>
                    <a:pt x="2055" y="471"/>
                  </a:lnTo>
                  <a:lnTo>
                    <a:pt x="2104" y="515"/>
                  </a:lnTo>
                  <a:lnTo>
                    <a:pt x="2150" y="560"/>
                  </a:lnTo>
                  <a:lnTo>
                    <a:pt x="2193" y="608"/>
                  </a:lnTo>
                  <a:lnTo>
                    <a:pt x="2234" y="660"/>
                  </a:lnTo>
                  <a:lnTo>
                    <a:pt x="2341" y="615"/>
                  </a:lnTo>
                  <a:lnTo>
                    <a:pt x="2369" y="606"/>
                  </a:lnTo>
                  <a:lnTo>
                    <a:pt x="2396" y="602"/>
                  </a:lnTo>
                  <a:lnTo>
                    <a:pt x="2425" y="602"/>
                  </a:lnTo>
                  <a:lnTo>
                    <a:pt x="2453" y="606"/>
                  </a:lnTo>
                  <a:lnTo>
                    <a:pt x="2480" y="615"/>
                  </a:lnTo>
                  <a:lnTo>
                    <a:pt x="2506" y="628"/>
                  </a:lnTo>
                  <a:lnTo>
                    <a:pt x="2529" y="645"/>
                  </a:lnTo>
                  <a:lnTo>
                    <a:pt x="2549" y="665"/>
                  </a:lnTo>
                  <a:lnTo>
                    <a:pt x="2566" y="688"/>
                  </a:lnTo>
                  <a:lnTo>
                    <a:pt x="2580" y="714"/>
                  </a:lnTo>
                  <a:lnTo>
                    <a:pt x="2651" y="888"/>
                  </a:lnTo>
                  <a:lnTo>
                    <a:pt x="2660" y="915"/>
                  </a:lnTo>
                  <a:lnTo>
                    <a:pt x="2664" y="944"/>
                  </a:lnTo>
                  <a:lnTo>
                    <a:pt x="2664" y="971"/>
                  </a:lnTo>
                  <a:lnTo>
                    <a:pt x="2660" y="999"/>
                  </a:lnTo>
                  <a:lnTo>
                    <a:pt x="2651" y="1027"/>
                  </a:lnTo>
                  <a:lnTo>
                    <a:pt x="2638" y="1052"/>
                  </a:lnTo>
                  <a:lnTo>
                    <a:pt x="2621" y="1075"/>
                  </a:lnTo>
                  <a:lnTo>
                    <a:pt x="2601" y="1095"/>
                  </a:lnTo>
                  <a:lnTo>
                    <a:pt x="2577" y="1112"/>
                  </a:lnTo>
                  <a:lnTo>
                    <a:pt x="2552" y="1126"/>
                  </a:lnTo>
                  <a:lnTo>
                    <a:pt x="2445" y="1170"/>
                  </a:lnTo>
                  <a:lnTo>
                    <a:pt x="2453" y="1251"/>
                  </a:lnTo>
                  <a:lnTo>
                    <a:pt x="2456" y="1331"/>
                  </a:lnTo>
                  <a:lnTo>
                    <a:pt x="2453" y="1413"/>
                  </a:lnTo>
                  <a:lnTo>
                    <a:pt x="2445" y="1493"/>
                  </a:lnTo>
                  <a:lnTo>
                    <a:pt x="2552" y="1538"/>
                  </a:lnTo>
                  <a:lnTo>
                    <a:pt x="2579" y="1552"/>
                  </a:lnTo>
                  <a:lnTo>
                    <a:pt x="2602" y="1568"/>
                  </a:lnTo>
                  <a:lnTo>
                    <a:pt x="2622" y="1589"/>
                  </a:lnTo>
                  <a:lnTo>
                    <a:pt x="2638" y="1612"/>
                  </a:lnTo>
                  <a:lnTo>
                    <a:pt x="2650" y="1636"/>
                  </a:lnTo>
                  <a:lnTo>
                    <a:pt x="2660" y="1662"/>
                  </a:lnTo>
                  <a:lnTo>
                    <a:pt x="2664" y="1691"/>
                  </a:lnTo>
                  <a:lnTo>
                    <a:pt x="2664" y="1719"/>
                  </a:lnTo>
                  <a:lnTo>
                    <a:pt x="2660" y="1748"/>
                  </a:lnTo>
                  <a:lnTo>
                    <a:pt x="2651" y="1775"/>
                  </a:lnTo>
                  <a:lnTo>
                    <a:pt x="2579" y="1949"/>
                  </a:lnTo>
                  <a:lnTo>
                    <a:pt x="2565" y="1976"/>
                  </a:lnTo>
                  <a:lnTo>
                    <a:pt x="2548" y="2000"/>
                  </a:lnTo>
                  <a:lnTo>
                    <a:pt x="2528" y="2019"/>
                  </a:lnTo>
                  <a:lnTo>
                    <a:pt x="2505" y="2035"/>
                  </a:lnTo>
                  <a:lnTo>
                    <a:pt x="2479" y="2048"/>
                  </a:lnTo>
                  <a:lnTo>
                    <a:pt x="2453" y="2056"/>
                  </a:lnTo>
                  <a:lnTo>
                    <a:pt x="2426" y="2062"/>
                  </a:lnTo>
                  <a:lnTo>
                    <a:pt x="2397" y="2062"/>
                  </a:lnTo>
                  <a:lnTo>
                    <a:pt x="2369" y="2058"/>
                  </a:lnTo>
                  <a:lnTo>
                    <a:pt x="2340" y="2048"/>
                  </a:lnTo>
                  <a:lnTo>
                    <a:pt x="2233" y="2004"/>
                  </a:lnTo>
                  <a:lnTo>
                    <a:pt x="2192" y="2054"/>
                  </a:lnTo>
                  <a:lnTo>
                    <a:pt x="2149" y="2103"/>
                  </a:lnTo>
                  <a:lnTo>
                    <a:pt x="2103" y="2149"/>
                  </a:lnTo>
                  <a:lnTo>
                    <a:pt x="2054" y="2191"/>
                  </a:lnTo>
                  <a:lnTo>
                    <a:pt x="2004" y="2232"/>
                  </a:lnTo>
                  <a:lnTo>
                    <a:pt x="2048" y="2340"/>
                  </a:lnTo>
                  <a:lnTo>
                    <a:pt x="2058" y="2367"/>
                  </a:lnTo>
                  <a:lnTo>
                    <a:pt x="2062" y="2395"/>
                  </a:lnTo>
                  <a:lnTo>
                    <a:pt x="2062" y="2423"/>
                  </a:lnTo>
                  <a:lnTo>
                    <a:pt x="2058" y="2452"/>
                  </a:lnTo>
                  <a:lnTo>
                    <a:pt x="2048" y="2479"/>
                  </a:lnTo>
                  <a:lnTo>
                    <a:pt x="2035" y="2504"/>
                  </a:lnTo>
                  <a:lnTo>
                    <a:pt x="2019" y="2528"/>
                  </a:lnTo>
                  <a:lnTo>
                    <a:pt x="1999" y="2548"/>
                  </a:lnTo>
                  <a:lnTo>
                    <a:pt x="1975" y="2564"/>
                  </a:lnTo>
                  <a:lnTo>
                    <a:pt x="1950" y="2578"/>
                  </a:lnTo>
                  <a:lnTo>
                    <a:pt x="1776" y="2650"/>
                  </a:lnTo>
                  <a:lnTo>
                    <a:pt x="1753" y="2657"/>
                  </a:lnTo>
                  <a:lnTo>
                    <a:pt x="1730" y="2661"/>
                  </a:lnTo>
                  <a:lnTo>
                    <a:pt x="1706" y="2664"/>
                  </a:lnTo>
                  <a:lnTo>
                    <a:pt x="1672" y="2660"/>
                  </a:lnTo>
                  <a:lnTo>
                    <a:pt x="1637" y="2650"/>
                  </a:lnTo>
                  <a:lnTo>
                    <a:pt x="1610" y="2636"/>
                  </a:lnTo>
                  <a:lnTo>
                    <a:pt x="1588" y="2619"/>
                  </a:lnTo>
                  <a:lnTo>
                    <a:pt x="1568" y="2599"/>
                  </a:lnTo>
                  <a:lnTo>
                    <a:pt x="1551" y="2576"/>
                  </a:lnTo>
                  <a:lnTo>
                    <a:pt x="1538" y="2551"/>
                  </a:lnTo>
                  <a:lnTo>
                    <a:pt x="1472" y="2391"/>
                  </a:lnTo>
                  <a:lnTo>
                    <a:pt x="1467" y="2373"/>
                  </a:lnTo>
                  <a:lnTo>
                    <a:pt x="1467" y="2355"/>
                  </a:lnTo>
                  <a:lnTo>
                    <a:pt x="1472" y="2338"/>
                  </a:lnTo>
                  <a:lnTo>
                    <a:pt x="1481" y="2322"/>
                  </a:lnTo>
                  <a:lnTo>
                    <a:pt x="1493" y="2309"/>
                  </a:lnTo>
                  <a:lnTo>
                    <a:pt x="1510" y="2299"/>
                  </a:lnTo>
                  <a:lnTo>
                    <a:pt x="1528" y="2295"/>
                  </a:lnTo>
                  <a:lnTo>
                    <a:pt x="1546" y="2295"/>
                  </a:lnTo>
                  <a:lnTo>
                    <a:pt x="1564" y="2300"/>
                  </a:lnTo>
                  <a:lnTo>
                    <a:pt x="1579" y="2308"/>
                  </a:lnTo>
                  <a:lnTo>
                    <a:pt x="1593" y="2321"/>
                  </a:lnTo>
                  <a:lnTo>
                    <a:pt x="1602" y="2338"/>
                  </a:lnTo>
                  <a:lnTo>
                    <a:pt x="1667" y="2497"/>
                  </a:lnTo>
                  <a:lnTo>
                    <a:pt x="1674" y="2508"/>
                  </a:lnTo>
                  <a:lnTo>
                    <a:pt x="1681" y="2515"/>
                  </a:lnTo>
                  <a:lnTo>
                    <a:pt x="1691" y="2520"/>
                  </a:lnTo>
                  <a:lnTo>
                    <a:pt x="1701" y="2523"/>
                  </a:lnTo>
                  <a:lnTo>
                    <a:pt x="1713" y="2523"/>
                  </a:lnTo>
                  <a:lnTo>
                    <a:pt x="1722" y="2520"/>
                  </a:lnTo>
                  <a:lnTo>
                    <a:pt x="1896" y="2449"/>
                  </a:lnTo>
                  <a:lnTo>
                    <a:pt x="1906" y="2443"/>
                  </a:lnTo>
                  <a:lnTo>
                    <a:pt x="1914" y="2435"/>
                  </a:lnTo>
                  <a:lnTo>
                    <a:pt x="1919" y="2425"/>
                  </a:lnTo>
                  <a:lnTo>
                    <a:pt x="1923" y="2415"/>
                  </a:lnTo>
                  <a:lnTo>
                    <a:pt x="1923" y="2404"/>
                  </a:lnTo>
                  <a:lnTo>
                    <a:pt x="1919" y="2394"/>
                  </a:lnTo>
                  <a:lnTo>
                    <a:pt x="1853" y="2235"/>
                  </a:lnTo>
                  <a:lnTo>
                    <a:pt x="1849" y="2216"/>
                  </a:lnTo>
                  <a:lnTo>
                    <a:pt x="1849" y="2197"/>
                  </a:lnTo>
                  <a:lnTo>
                    <a:pt x="1855" y="2178"/>
                  </a:lnTo>
                  <a:lnTo>
                    <a:pt x="1865" y="2162"/>
                  </a:lnTo>
                  <a:lnTo>
                    <a:pt x="1879" y="2149"/>
                  </a:lnTo>
                  <a:lnTo>
                    <a:pt x="1932" y="2111"/>
                  </a:lnTo>
                  <a:lnTo>
                    <a:pt x="1982" y="2071"/>
                  </a:lnTo>
                  <a:lnTo>
                    <a:pt x="2028" y="2027"/>
                  </a:lnTo>
                  <a:lnTo>
                    <a:pt x="2072" y="1981"/>
                  </a:lnTo>
                  <a:lnTo>
                    <a:pt x="2112" y="1931"/>
                  </a:lnTo>
                  <a:lnTo>
                    <a:pt x="2150" y="1878"/>
                  </a:lnTo>
                  <a:lnTo>
                    <a:pt x="2163" y="1864"/>
                  </a:lnTo>
                  <a:lnTo>
                    <a:pt x="2179" y="1854"/>
                  </a:lnTo>
                  <a:lnTo>
                    <a:pt x="2197" y="1849"/>
                  </a:lnTo>
                  <a:lnTo>
                    <a:pt x="2216" y="1848"/>
                  </a:lnTo>
                  <a:lnTo>
                    <a:pt x="2236" y="1853"/>
                  </a:lnTo>
                  <a:lnTo>
                    <a:pt x="2395" y="1919"/>
                  </a:lnTo>
                  <a:lnTo>
                    <a:pt x="2408" y="1922"/>
                  </a:lnTo>
                  <a:lnTo>
                    <a:pt x="2421" y="1921"/>
                  </a:lnTo>
                  <a:lnTo>
                    <a:pt x="2433" y="1916"/>
                  </a:lnTo>
                  <a:lnTo>
                    <a:pt x="2442" y="1908"/>
                  </a:lnTo>
                  <a:lnTo>
                    <a:pt x="2450" y="1896"/>
                  </a:lnTo>
                  <a:lnTo>
                    <a:pt x="2523" y="1722"/>
                  </a:lnTo>
                  <a:lnTo>
                    <a:pt x="2525" y="1710"/>
                  </a:lnTo>
                  <a:lnTo>
                    <a:pt x="2524" y="1696"/>
                  </a:lnTo>
                  <a:lnTo>
                    <a:pt x="2519" y="1684"/>
                  </a:lnTo>
                  <a:lnTo>
                    <a:pt x="2511" y="1675"/>
                  </a:lnTo>
                  <a:lnTo>
                    <a:pt x="2499" y="1668"/>
                  </a:lnTo>
                  <a:lnTo>
                    <a:pt x="2340" y="1602"/>
                  </a:lnTo>
                  <a:lnTo>
                    <a:pt x="2323" y="1592"/>
                  </a:lnTo>
                  <a:lnTo>
                    <a:pt x="2310" y="1578"/>
                  </a:lnTo>
                  <a:lnTo>
                    <a:pt x="2301" y="1561"/>
                  </a:lnTo>
                  <a:lnTo>
                    <a:pt x="2297" y="1542"/>
                  </a:lnTo>
                  <a:lnTo>
                    <a:pt x="2298" y="1523"/>
                  </a:lnTo>
                  <a:lnTo>
                    <a:pt x="2310" y="1447"/>
                  </a:lnTo>
                  <a:lnTo>
                    <a:pt x="2316" y="1370"/>
                  </a:lnTo>
                  <a:lnTo>
                    <a:pt x="2316" y="1293"/>
                  </a:lnTo>
                  <a:lnTo>
                    <a:pt x="2310" y="1218"/>
                  </a:lnTo>
                  <a:lnTo>
                    <a:pt x="2298" y="1141"/>
                  </a:lnTo>
                  <a:lnTo>
                    <a:pt x="2297" y="1122"/>
                  </a:lnTo>
                  <a:lnTo>
                    <a:pt x="2301" y="1103"/>
                  </a:lnTo>
                  <a:lnTo>
                    <a:pt x="2310" y="1086"/>
                  </a:lnTo>
                  <a:lnTo>
                    <a:pt x="2322" y="1072"/>
                  </a:lnTo>
                  <a:lnTo>
                    <a:pt x="2340" y="1063"/>
                  </a:lnTo>
                  <a:lnTo>
                    <a:pt x="2499" y="996"/>
                  </a:lnTo>
                  <a:lnTo>
                    <a:pt x="2509" y="991"/>
                  </a:lnTo>
                  <a:lnTo>
                    <a:pt x="2517" y="983"/>
                  </a:lnTo>
                  <a:lnTo>
                    <a:pt x="2523" y="973"/>
                  </a:lnTo>
                  <a:lnTo>
                    <a:pt x="2525" y="962"/>
                  </a:lnTo>
                  <a:lnTo>
                    <a:pt x="2525" y="952"/>
                  </a:lnTo>
                  <a:lnTo>
                    <a:pt x="2523" y="941"/>
                  </a:lnTo>
                  <a:lnTo>
                    <a:pt x="2451" y="768"/>
                  </a:lnTo>
                  <a:lnTo>
                    <a:pt x="2445" y="758"/>
                  </a:lnTo>
                  <a:lnTo>
                    <a:pt x="2437" y="751"/>
                  </a:lnTo>
                  <a:lnTo>
                    <a:pt x="2428" y="745"/>
                  </a:lnTo>
                  <a:lnTo>
                    <a:pt x="2412" y="742"/>
                  </a:lnTo>
                  <a:lnTo>
                    <a:pt x="2396" y="745"/>
                  </a:lnTo>
                  <a:lnTo>
                    <a:pt x="2236" y="811"/>
                  </a:lnTo>
                  <a:lnTo>
                    <a:pt x="2217" y="816"/>
                  </a:lnTo>
                  <a:lnTo>
                    <a:pt x="2198" y="815"/>
                  </a:lnTo>
                  <a:lnTo>
                    <a:pt x="2180" y="810"/>
                  </a:lnTo>
                  <a:lnTo>
                    <a:pt x="2164" y="799"/>
                  </a:lnTo>
                  <a:lnTo>
                    <a:pt x="2150" y="784"/>
                  </a:lnTo>
                  <a:lnTo>
                    <a:pt x="2113" y="732"/>
                  </a:lnTo>
                  <a:lnTo>
                    <a:pt x="2072" y="682"/>
                  </a:lnTo>
                  <a:lnTo>
                    <a:pt x="2029" y="636"/>
                  </a:lnTo>
                  <a:lnTo>
                    <a:pt x="1983" y="593"/>
                  </a:lnTo>
                  <a:lnTo>
                    <a:pt x="1933" y="551"/>
                  </a:lnTo>
                  <a:lnTo>
                    <a:pt x="1880" y="515"/>
                  </a:lnTo>
                  <a:lnTo>
                    <a:pt x="1866" y="501"/>
                  </a:lnTo>
                  <a:lnTo>
                    <a:pt x="1855" y="485"/>
                  </a:lnTo>
                  <a:lnTo>
                    <a:pt x="1850" y="467"/>
                  </a:lnTo>
                  <a:lnTo>
                    <a:pt x="1850" y="448"/>
                  </a:lnTo>
                  <a:lnTo>
                    <a:pt x="1855" y="429"/>
                  </a:lnTo>
                  <a:lnTo>
                    <a:pt x="1920" y="269"/>
                  </a:lnTo>
                  <a:lnTo>
                    <a:pt x="1924" y="258"/>
                  </a:lnTo>
                  <a:lnTo>
                    <a:pt x="1924" y="248"/>
                  </a:lnTo>
                  <a:lnTo>
                    <a:pt x="1920" y="237"/>
                  </a:lnTo>
                  <a:lnTo>
                    <a:pt x="1915" y="228"/>
                  </a:lnTo>
                  <a:lnTo>
                    <a:pt x="1908" y="221"/>
                  </a:lnTo>
                  <a:lnTo>
                    <a:pt x="1898" y="215"/>
                  </a:lnTo>
                  <a:lnTo>
                    <a:pt x="1724" y="143"/>
                  </a:lnTo>
                  <a:lnTo>
                    <a:pt x="1711" y="139"/>
                  </a:lnTo>
                  <a:lnTo>
                    <a:pt x="1698" y="140"/>
                  </a:lnTo>
                  <a:lnTo>
                    <a:pt x="1686" y="146"/>
                  </a:lnTo>
                  <a:lnTo>
                    <a:pt x="1676" y="154"/>
                  </a:lnTo>
                  <a:lnTo>
                    <a:pt x="1670" y="165"/>
                  </a:lnTo>
                  <a:lnTo>
                    <a:pt x="1603" y="325"/>
                  </a:lnTo>
                  <a:lnTo>
                    <a:pt x="1594" y="342"/>
                  </a:lnTo>
                  <a:lnTo>
                    <a:pt x="1580" y="354"/>
                  </a:lnTo>
                  <a:lnTo>
                    <a:pt x="1563" y="364"/>
                  </a:lnTo>
                  <a:lnTo>
                    <a:pt x="1544" y="368"/>
                  </a:lnTo>
                  <a:lnTo>
                    <a:pt x="1524" y="367"/>
                  </a:lnTo>
                  <a:lnTo>
                    <a:pt x="1448" y="354"/>
                  </a:lnTo>
                  <a:lnTo>
                    <a:pt x="1372" y="348"/>
                  </a:lnTo>
                  <a:lnTo>
                    <a:pt x="1295" y="348"/>
                  </a:lnTo>
                  <a:lnTo>
                    <a:pt x="1218" y="354"/>
                  </a:lnTo>
                  <a:lnTo>
                    <a:pt x="1142" y="367"/>
                  </a:lnTo>
                  <a:lnTo>
                    <a:pt x="1122" y="368"/>
                  </a:lnTo>
                  <a:lnTo>
                    <a:pt x="1104" y="364"/>
                  </a:lnTo>
                  <a:lnTo>
                    <a:pt x="1087" y="355"/>
                  </a:lnTo>
                  <a:lnTo>
                    <a:pt x="1074" y="342"/>
                  </a:lnTo>
                  <a:lnTo>
                    <a:pt x="1063" y="325"/>
                  </a:lnTo>
                  <a:lnTo>
                    <a:pt x="998" y="165"/>
                  </a:lnTo>
                  <a:lnTo>
                    <a:pt x="991" y="155"/>
                  </a:lnTo>
                  <a:lnTo>
                    <a:pt x="984" y="148"/>
                  </a:lnTo>
                  <a:lnTo>
                    <a:pt x="975" y="143"/>
                  </a:lnTo>
                  <a:lnTo>
                    <a:pt x="964" y="139"/>
                  </a:lnTo>
                  <a:lnTo>
                    <a:pt x="953" y="139"/>
                  </a:lnTo>
                  <a:lnTo>
                    <a:pt x="943" y="143"/>
                  </a:lnTo>
                  <a:lnTo>
                    <a:pt x="769" y="214"/>
                  </a:lnTo>
                  <a:lnTo>
                    <a:pt x="757" y="222"/>
                  </a:lnTo>
                  <a:lnTo>
                    <a:pt x="749" y="231"/>
                  </a:lnTo>
                  <a:lnTo>
                    <a:pt x="745" y="243"/>
                  </a:lnTo>
                  <a:lnTo>
                    <a:pt x="743" y="255"/>
                  </a:lnTo>
                  <a:lnTo>
                    <a:pt x="746" y="269"/>
                  </a:lnTo>
                  <a:lnTo>
                    <a:pt x="812" y="428"/>
                  </a:lnTo>
                  <a:lnTo>
                    <a:pt x="817" y="447"/>
                  </a:lnTo>
                  <a:lnTo>
                    <a:pt x="816" y="466"/>
                  </a:lnTo>
                  <a:lnTo>
                    <a:pt x="811" y="484"/>
                  </a:lnTo>
                  <a:lnTo>
                    <a:pt x="801" y="501"/>
                  </a:lnTo>
                  <a:lnTo>
                    <a:pt x="786" y="514"/>
                  </a:lnTo>
                  <a:lnTo>
                    <a:pt x="733" y="551"/>
                  </a:lnTo>
                  <a:lnTo>
                    <a:pt x="684" y="592"/>
                  </a:lnTo>
                  <a:lnTo>
                    <a:pt x="637" y="635"/>
                  </a:lnTo>
                  <a:lnTo>
                    <a:pt x="593" y="682"/>
                  </a:lnTo>
                  <a:lnTo>
                    <a:pt x="553" y="732"/>
                  </a:lnTo>
                  <a:lnTo>
                    <a:pt x="515" y="784"/>
                  </a:lnTo>
                  <a:lnTo>
                    <a:pt x="502" y="798"/>
                  </a:lnTo>
                  <a:lnTo>
                    <a:pt x="486" y="809"/>
                  </a:lnTo>
                  <a:lnTo>
                    <a:pt x="468" y="814"/>
                  </a:lnTo>
                  <a:lnTo>
                    <a:pt x="449" y="815"/>
                  </a:lnTo>
                  <a:lnTo>
                    <a:pt x="430" y="810"/>
                  </a:lnTo>
                  <a:lnTo>
                    <a:pt x="270" y="743"/>
                  </a:lnTo>
                  <a:lnTo>
                    <a:pt x="260" y="741"/>
                  </a:lnTo>
                  <a:lnTo>
                    <a:pt x="249" y="741"/>
                  </a:lnTo>
                  <a:lnTo>
                    <a:pt x="238" y="743"/>
                  </a:lnTo>
                  <a:lnTo>
                    <a:pt x="229" y="750"/>
                  </a:lnTo>
                  <a:lnTo>
                    <a:pt x="221" y="757"/>
                  </a:lnTo>
                  <a:lnTo>
                    <a:pt x="215" y="766"/>
                  </a:lnTo>
                  <a:lnTo>
                    <a:pt x="144" y="940"/>
                  </a:lnTo>
                  <a:lnTo>
                    <a:pt x="140" y="953"/>
                  </a:lnTo>
                  <a:lnTo>
                    <a:pt x="141" y="966"/>
                  </a:lnTo>
                  <a:lnTo>
                    <a:pt x="146" y="978"/>
                  </a:lnTo>
                  <a:lnTo>
                    <a:pt x="154" y="988"/>
                  </a:lnTo>
                  <a:lnTo>
                    <a:pt x="166" y="995"/>
                  </a:lnTo>
                  <a:lnTo>
                    <a:pt x="326" y="1061"/>
                  </a:lnTo>
                  <a:lnTo>
                    <a:pt x="342" y="1070"/>
                  </a:lnTo>
                  <a:lnTo>
                    <a:pt x="354" y="1083"/>
                  </a:lnTo>
                  <a:lnTo>
                    <a:pt x="364" y="1098"/>
                  </a:lnTo>
                  <a:lnTo>
                    <a:pt x="368" y="1116"/>
                  </a:lnTo>
                  <a:lnTo>
                    <a:pt x="369" y="1134"/>
                  </a:lnTo>
                  <a:lnTo>
                    <a:pt x="364" y="1152"/>
                  </a:lnTo>
                  <a:lnTo>
                    <a:pt x="354" y="1169"/>
                  </a:lnTo>
                  <a:lnTo>
                    <a:pt x="342" y="1182"/>
                  </a:lnTo>
                  <a:lnTo>
                    <a:pt x="326" y="1191"/>
                  </a:lnTo>
                  <a:lnTo>
                    <a:pt x="309" y="1195"/>
                  </a:lnTo>
                  <a:lnTo>
                    <a:pt x="290" y="1195"/>
                  </a:lnTo>
                  <a:lnTo>
                    <a:pt x="272" y="1191"/>
                  </a:lnTo>
                  <a:lnTo>
                    <a:pt x="113" y="1125"/>
                  </a:lnTo>
                  <a:lnTo>
                    <a:pt x="87" y="1111"/>
                  </a:lnTo>
                  <a:lnTo>
                    <a:pt x="62" y="1094"/>
                  </a:lnTo>
                  <a:lnTo>
                    <a:pt x="43" y="1074"/>
                  </a:lnTo>
                  <a:lnTo>
                    <a:pt x="27" y="1051"/>
                  </a:lnTo>
                  <a:lnTo>
                    <a:pt x="14" y="1027"/>
                  </a:lnTo>
                  <a:lnTo>
                    <a:pt x="5" y="999"/>
                  </a:lnTo>
                  <a:lnTo>
                    <a:pt x="0" y="972"/>
                  </a:lnTo>
                  <a:lnTo>
                    <a:pt x="0" y="944"/>
                  </a:lnTo>
                  <a:lnTo>
                    <a:pt x="4" y="915"/>
                  </a:lnTo>
                  <a:lnTo>
                    <a:pt x="14" y="887"/>
                  </a:lnTo>
                  <a:lnTo>
                    <a:pt x="87" y="713"/>
                  </a:lnTo>
                  <a:lnTo>
                    <a:pt x="99" y="687"/>
                  </a:lnTo>
                  <a:lnTo>
                    <a:pt x="116" y="664"/>
                  </a:lnTo>
                  <a:lnTo>
                    <a:pt x="136" y="644"/>
                  </a:lnTo>
                  <a:lnTo>
                    <a:pt x="159" y="627"/>
                  </a:lnTo>
                  <a:lnTo>
                    <a:pt x="185" y="615"/>
                  </a:lnTo>
                  <a:lnTo>
                    <a:pt x="212" y="605"/>
                  </a:lnTo>
                  <a:lnTo>
                    <a:pt x="241" y="601"/>
                  </a:lnTo>
                  <a:lnTo>
                    <a:pt x="269" y="601"/>
                  </a:lnTo>
                  <a:lnTo>
                    <a:pt x="296" y="605"/>
                  </a:lnTo>
                  <a:lnTo>
                    <a:pt x="324" y="615"/>
                  </a:lnTo>
                  <a:lnTo>
                    <a:pt x="433" y="659"/>
                  </a:lnTo>
                  <a:lnTo>
                    <a:pt x="473" y="608"/>
                  </a:lnTo>
                  <a:lnTo>
                    <a:pt x="516" y="560"/>
                  </a:lnTo>
                  <a:lnTo>
                    <a:pt x="561" y="514"/>
                  </a:lnTo>
                  <a:lnTo>
                    <a:pt x="610" y="470"/>
                  </a:lnTo>
                  <a:lnTo>
                    <a:pt x="660" y="430"/>
                  </a:lnTo>
                  <a:lnTo>
                    <a:pt x="616" y="323"/>
                  </a:lnTo>
                  <a:lnTo>
                    <a:pt x="607" y="294"/>
                  </a:lnTo>
                  <a:lnTo>
                    <a:pt x="602" y="266"/>
                  </a:lnTo>
                  <a:lnTo>
                    <a:pt x="603" y="237"/>
                  </a:lnTo>
                  <a:lnTo>
                    <a:pt x="608" y="210"/>
                  </a:lnTo>
                  <a:lnTo>
                    <a:pt x="616" y="184"/>
                  </a:lnTo>
                  <a:lnTo>
                    <a:pt x="629" y="158"/>
                  </a:lnTo>
                  <a:lnTo>
                    <a:pt x="646" y="136"/>
                  </a:lnTo>
                  <a:lnTo>
                    <a:pt x="666" y="115"/>
                  </a:lnTo>
                  <a:lnTo>
                    <a:pt x="689" y="98"/>
                  </a:lnTo>
                  <a:lnTo>
                    <a:pt x="715" y="85"/>
                  </a:lnTo>
                  <a:lnTo>
                    <a:pt x="889" y="13"/>
                  </a:lnTo>
                  <a:lnTo>
                    <a:pt x="917" y="4"/>
                  </a:lnTo>
                  <a:lnTo>
                    <a:pt x="944" y="0"/>
                  </a:lnTo>
                  <a:lnTo>
                    <a:pt x="972" y="0"/>
                  </a:lnTo>
                  <a:lnTo>
                    <a:pt x="1001" y="4"/>
                  </a:lnTo>
                  <a:lnTo>
                    <a:pt x="1028" y="13"/>
                  </a:lnTo>
                  <a:lnTo>
                    <a:pt x="1054" y="27"/>
                  </a:lnTo>
                  <a:lnTo>
                    <a:pt x="1077" y="43"/>
                  </a:lnTo>
                  <a:lnTo>
                    <a:pt x="1097" y="64"/>
                  </a:lnTo>
                  <a:lnTo>
                    <a:pt x="1114" y="87"/>
                  </a:lnTo>
                  <a:lnTo>
                    <a:pt x="1126" y="112"/>
                  </a:lnTo>
                  <a:lnTo>
                    <a:pt x="1172" y="219"/>
                  </a:lnTo>
                  <a:lnTo>
                    <a:pt x="1252" y="211"/>
                  </a:lnTo>
                  <a:lnTo>
                    <a:pt x="1333" y="208"/>
                  </a:lnTo>
                  <a:lnTo>
                    <a:pt x="1414" y="211"/>
                  </a:lnTo>
                  <a:lnTo>
                    <a:pt x="1494" y="219"/>
                  </a:lnTo>
                  <a:lnTo>
                    <a:pt x="1540" y="112"/>
                  </a:lnTo>
                  <a:lnTo>
                    <a:pt x="1552" y="86"/>
                  </a:lnTo>
                  <a:lnTo>
                    <a:pt x="1570" y="62"/>
                  </a:lnTo>
                  <a:lnTo>
                    <a:pt x="1590" y="42"/>
                  </a:lnTo>
                  <a:lnTo>
                    <a:pt x="1613" y="26"/>
                  </a:lnTo>
                  <a:lnTo>
                    <a:pt x="1638" y="13"/>
                  </a:lnTo>
                  <a:lnTo>
                    <a:pt x="1664" y="4"/>
                  </a:lnTo>
                  <a:lnTo>
                    <a:pt x="1692" y="0"/>
                  </a:lnTo>
                  <a:lnTo>
                    <a:pt x="17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43">
              <a:extLst>
                <a:ext uri="{FF2B5EF4-FFF2-40B4-BE49-F238E27FC236}">
                  <a16:creationId xmlns:a16="http://schemas.microsoft.com/office/drawing/2014/main" id="{BA4003F8-6AF4-4535-A55D-16C767D72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925" y="3586163"/>
              <a:ext cx="180975" cy="180975"/>
            </a:xfrm>
            <a:custGeom>
              <a:avLst/>
              <a:gdLst>
                <a:gd name="T0" fmla="*/ 573 w 1145"/>
                <a:gd name="T1" fmla="*/ 0 h 1143"/>
                <a:gd name="T2" fmla="*/ 694 w 1145"/>
                <a:gd name="T3" fmla="*/ 13 h 1143"/>
                <a:gd name="T4" fmla="*/ 807 w 1145"/>
                <a:gd name="T5" fmla="*/ 51 h 1143"/>
                <a:gd name="T6" fmla="*/ 908 w 1145"/>
                <a:gd name="T7" fmla="*/ 109 h 1143"/>
                <a:gd name="T8" fmla="*/ 995 w 1145"/>
                <a:gd name="T9" fmla="*/ 187 h 1143"/>
                <a:gd name="T10" fmla="*/ 1065 w 1145"/>
                <a:gd name="T11" fmla="*/ 280 h 1143"/>
                <a:gd name="T12" fmla="*/ 1114 w 1145"/>
                <a:gd name="T13" fmla="*/ 388 h 1143"/>
                <a:gd name="T14" fmla="*/ 1140 w 1145"/>
                <a:gd name="T15" fmla="*/ 505 h 1143"/>
                <a:gd name="T16" fmla="*/ 1142 w 1145"/>
                <a:gd name="T17" fmla="*/ 625 h 1143"/>
                <a:gd name="T18" fmla="*/ 1119 w 1145"/>
                <a:gd name="T19" fmla="*/ 737 h 1143"/>
                <a:gd name="T20" fmla="*/ 1077 w 1145"/>
                <a:gd name="T21" fmla="*/ 840 h 1143"/>
                <a:gd name="T22" fmla="*/ 1016 w 1145"/>
                <a:gd name="T23" fmla="*/ 932 h 1143"/>
                <a:gd name="T24" fmla="*/ 939 w 1145"/>
                <a:gd name="T25" fmla="*/ 1010 h 1143"/>
                <a:gd name="T26" fmla="*/ 848 w 1145"/>
                <a:gd name="T27" fmla="*/ 1072 h 1143"/>
                <a:gd name="T28" fmla="*/ 746 w 1145"/>
                <a:gd name="T29" fmla="*/ 1116 h 1143"/>
                <a:gd name="T30" fmla="*/ 634 w 1145"/>
                <a:gd name="T31" fmla="*/ 1139 h 1143"/>
                <a:gd name="T32" fmla="*/ 575 w 1145"/>
                <a:gd name="T33" fmla="*/ 1143 h 1143"/>
                <a:gd name="T34" fmla="*/ 540 w 1145"/>
                <a:gd name="T35" fmla="*/ 1133 h 1143"/>
                <a:gd name="T36" fmla="*/ 515 w 1145"/>
                <a:gd name="T37" fmla="*/ 1108 h 1143"/>
                <a:gd name="T38" fmla="*/ 506 w 1145"/>
                <a:gd name="T39" fmla="*/ 1073 h 1143"/>
                <a:gd name="T40" fmla="*/ 514 w 1145"/>
                <a:gd name="T41" fmla="*/ 1037 h 1143"/>
                <a:gd name="T42" fmla="*/ 539 w 1145"/>
                <a:gd name="T43" fmla="*/ 1012 h 1143"/>
                <a:gd name="T44" fmla="*/ 575 w 1145"/>
                <a:gd name="T45" fmla="*/ 1002 h 1143"/>
                <a:gd name="T46" fmla="*/ 673 w 1145"/>
                <a:gd name="T47" fmla="*/ 990 h 1143"/>
                <a:gd name="T48" fmla="*/ 764 w 1145"/>
                <a:gd name="T49" fmla="*/ 957 h 1143"/>
                <a:gd name="T50" fmla="*/ 844 w 1145"/>
                <a:gd name="T51" fmla="*/ 905 h 1143"/>
                <a:gd name="T52" fmla="*/ 910 w 1145"/>
                <a:gd name="T53" fmla="*/ 838 h 1143"/>
                <a:gd name="T54" fmla="*/ 960 w 1145"/>
                <a:gd name="T55" fmla="*/ 758 h 1143"/>
                <a:gd name="T56" fmla="*/ 992 w 1145"/>
                <a:gd name="T57" fmla="*/ 666 h 1143"/>
                <a:gd name="T58" fmla="*/ 1003 w 1145"/>
                <a:gd name="T59" fmla="*/ 568 h 1143"/>
                <a:gd name="T60" fmla="*/ 990 w 1145"/>
                <a:gd name="T61" fmla="*/ 463 h 1143"/>
                <a:gd name="T62" fmla="*/ 952 w 1145"/>
                <a:gd name="T63" fmla="*/ 367 h 1143"/>
                <a:gd name="T64" fmla="*/ 893 w 1145"/>
                <a:gd name="T65" fmla="*/ 284 h 1143"/>
                <a:gd name="T66" fmla="*/ 817 w 1145"/>
                <a:gd name="T67" fmla="*/ 216 h 1143"/>
                <a:gd name="T68" fmla="*/ 727 w 1145"/>
                <a:gd name="T69" fmla="*/ 169 h 1143"/>
                <a:gd name="T70" fmla="*/ 626 w 1145"/>
                <a:gd name="T71" fmla="*/ 143 h 1143"/>
                <a:gd name="T72" fmla="*/ 569 w 1145"/>
                <a:gd name="T73" fmla="*/ 139 h 1143"/>
                <a:gd name="T74" fmla="*/ 473 w 1145"/>
                <a:gd name="T75" fmla="*/ 151 h 1143"/>
                <a:gd name="T76" fmla="*/ 382 w 1145"/>
                <a:gd name="T77" fmla="*/ 184 h 1143"/>
                <a:gd name="T78" fmla="*/ 301 w 1145"/>
                <a:gd name="T79" fmla="*/ 235 h 1143"/>
                <a:gd name="T80" fmla="*/ 232 w 1145"/>
                <a:gd name="T81" fmla="*/ 305 h 1143"/>
                <a:gd name="T82" fmla="*/ 182 w 1145"/>
                <a:gd name="T83" fmla="*/ 387 h 1143"/>
                <a:gd name="T84" fmla="*/ 151 w 1145"/>
                <a:gd name="T85" fmla="*/ 478 h 1143"/>
                <a:gd name="T86" fmla="*/ 141 w 1145"/>
                <a:gd name="T87" fmla="*/ 575 h 1143"/>
                <a:gd name="T88" fmla="*/ 132 w 1145"/>
                <a:gd name="T89" fmla="*/ 610 h 1143"/>
                <a:gd name="T90" fmla="*/ 107 w 1145"/>
                <a:gd name="T91" fmla="*/ 636 h 1143"/>
                <a:gd name="T92" fmla="*/ 71 w 1145"/>
                <a:gd name="T93" fmla="*/ 645 h 1143"/>
                <a:gd name="T94" fmla="*/ 52 w 1145"/>
                <a:gd name="T95" fmla="*/ 643 h 1143"/>
                <a:gd name="T96" fmla="*/ 21 w 1145"/>
                <a:gd name="T97" fmla="*/ 625 h 1143"/>
                <a:gd name="T98" fmla="*/ 3 w 1145"/>
                <a:gd name="T99" fmla="*/ 593 h 1143"/>
                <a:gd name="T100" fmla="*/ 3 w 1145"/>
                <a:gd name="T101" fmla="*/ 519 h 1143"/>
                <a:gd name="T102" fmla="*/ 24 w 1145"/>
                <a:gd name="T103" fmla="*/ 409 h 1143"/>
                <a:gd name="T104" fmla="*/ 66 w 1145"/>
                <a:gd name="T105" fmla="*/ 306 h 1143"/>
                <a:gd name="T106" fmla="*/ 127 w 1145"/>
                <a:gd name="T107" fmla="*/ 213 h 1143"/>
                <a:gd name="T108" fmla="*/ 207 w 1145"/>
                <a:gd name="T109" fmla="*/ 132 h 1143"/>
                <a:gd name="T110" fmla="*/ 300 w 1145"/>
                <a:gd name="T111" fmla="*/ 69 h 1143"/>
                <a:gd name="T112" fmla="*/ 402 w 1145"/>
                <a:gd name="T113" fmla="*/ 25 h 1143"/>
                <a:gd name="T114" fmla="*/ 512 w 1145"/>
                <a:gd name="T115" fmla="*/ 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5" h="1143">
                  <a:moveTo>
                    <a:pt x="569" y="0"/>
                  </a:moveTo>
                  <a:lnTo>
                    <a:pt x="573" y="0"/>
                  </a:lnTo>
                  <a:lnTo>
                    <a:pt x="634" y="3"/>
                  </a:lnTo>
                  <a:lnTo>
                    <a:pt x="694" y="13"/>
                  </a:lnTo>
                  <a:lnTo>
                    <a:pt x="752" y="29"/>
                  </a:lnTo>
                  <a:lnTo>
                    <a:pt x="807" y="51"/>
                  </a:lnTo>
                  <a:lnTo>
                    <a:pt x="860" y="77"/>
                  </a:lnTo>
                  <a:lnTo>
                    <a:pt x="908" y="109"/>
                  </a:lnTo>
                  <a:lnTo>
                    <a:pt x="954" y="146"/>
                  </a:lnTo>
                  <a:lnTo>
                    <a:pt x="995" y="187"/>
                  </a:lnTo>
                  <a:lnTo>
                    <a:pt x="1033" y="232"/>
                  </a:lnTo>
                  <a:lnTo>
                    <a:pt x="1065" y="280"/>
                  </a:lnTo>
                  <a:lnTo>
                    <a:pt x="1092" y="332"/>
                  </a:lnTo>
                  <a:lnTo>
                    <a:pt x="1114" y="388"/>
                  </a:lnTo>
                  <a:lnTo>
                    <a:pt x="1130" y="445"/>
                  </a:lnTo>
                  <a:lnTo>
                    <a:pt x="1140" y="505"/>
                  </a:lnTo>
                  <a:lnTo>
                    <a:pt x="1145" y="567"/>
                  </a:lnTo>
                  <a:lnTo>
                    <a:pt x="1142" y="625"/>
                  </a:lnTo>
                  <a:lnTo>
                    <a:pt x="1133" y="682"/>
                  </a:lnTo>
                  <a:lnTo>
                    <a:pt x="1119" y="737"/>
                  </a:lnTo>
                  <a:lnTo>
                    <a:pt x="1101" y="790"/>
                  </a:lnTo>
                  <a:lnTo>
                    <a:pt x="1077" y="840"/>
                  </a:lnTo>
                  <a:lnTo>
                    <a:pt x="1049" y="888"/>
                  </a:lnTo>
                  <a:lnTo>
                    <a:pt x="1016" y="932"/>
                  </a:lnTo>
                  <a:lnTo>
                    <a:pt x="979" y="972"/>
                  </a:lnTo>
                  <a:lnTo>
                    <a:pt x="939" y="1010"/>
                  </a:lnTo>
                  <a:lnTo>
                    <a:pt x="896" y="1042"/>
                  </a:lnTo>
                  <a:lnTo>
                    <a:pt x="848" y="1072"/>
                  </a:lnTo>
                  <a:lnTo>
                    <a:pt x="799" y="1096"/>
                  </a:lnTo>
                  <a:lnTo>
                    <a:pt x="746" y="1116"/>
                  </a:lnTo>
                  <a:lnTo>
                    <a:pt x="691" y="1130"/>
                  </a:lnTo>
                  <a:lnTo>
                    <a:pt x="634" y="1139"/>
                  </a:lnTo>
                  <a:lnTo>
                    <a:pt x="576" y="1143"/>
                  </a:lnTo>
                  <a:lnTo>
                    <a:pt x="575" y="1143"/>
                  </a:lnTo>
                  <a:lnTo>
                    <a:pt x="557" y="1140"/>
                  </a:lnTo>
                  <a:lnTo>
                    <a:pt x="540" y="1133"/>
                  </a:lnTo>
                  <a:lnTo>
                    <a:pt x="526" y="1123"/>
                  </a:lnTo>
                  <a:lnTo>
                    <a:pt x="515" y="1108"/>
                  </a:lnTo>
                  <a:lnTo>
                    <a:pt x="508" y="1092"/>
                  </a:lnTo>
                  <a:lnTo>
                    <a:pt x="506" y="1073"/>
                  </a:lnTo>
                  <a:lnTo>
                    <a:pt x="508" y="1054"/>
                  </a:lnTo>
                  <a:lnTo>
                    <a:pt x="514" y="1037"/>
                  </a:lnTo>
                  <a:lnTo>
                    <a:pt x="525" y="1022"/>
                  </a:lnTo>
                  <a:lnTo>
                    <a:pt x="539" y="1012"/>
                  </a:lnTo>
                  <a:lnTo>
                    <a:pt x="556" y="1005"/>
                  </a:lnTo>
                  <a:lnTo>
                    <a:pt x="575" y="1002"/>
                  </a:lnTo>
                  <a:lnTo>
                    <a:pt x="625" y="999"/>
                  </a:lnTo>
                  <a:lnTo>
                    <a:pt x="673" y="990"/>
                  </a:lnTo>
                  <a:lnTo>
                    <a:pt x="720" y="976"/>
                  </a:lnTo>
                  <a:lnTo>
                    <a:pt x="764" y="957"/>
                  </a:lnTo>
                  <a:lnTo>
                    <a:pt x="805" y="933"/>
                  </a:lnTo>
                  <a:lnTo>
                    <a:pt x="844" y="905"/>
                  </a:lnTo>
                  <a:lnTo>
                    <a:pt x="879" y="873"/>
                  </a:lnTo>
                  <a:lnTo>
                    <a:pt x="910" y="838"/>
                  </a:lnTo>
                  <a:lnTo>
                    <a:pt x="937" y="799"/>
                  </a:lnTo>
                  <a:lnTo>
                    <a:pt x="960" y="758"/>
                  </a:lnTo>
                  <a:lnTo>
                    <a:pt x="979" y="714"/>
                  </a:lnTo>
                  <a:lnTo>
                    <a:pt x="992" y="666"/>
                  </a:lnTo>
                  <a:lnTo>
                    <a:pt x="1000" y="618"/>
                  </a:lnTo>
                  <a:lnTo>
                    <a:pt x="1003" y="568"/>
                  </a:lnTo>
                  <a:lnTo>
                    <a:pt x="999" y="514"/>
                  </a:lnTo>
                  <a:lnTo>
                    <a:pt x="990" y="463"/>
                  </a:lnTo>
                  <a:lnTo>
                    <a:pt x="973" y="413"/>
                  </a:lnTo>
                  <a:lnTo>
                    <a:pt x="952" y="367"/>
                  </a:lnTo>
                  <a:lnTo>
                    <a:pt x="924" y="324"/>
                  </a:lnTo>
                  <a:lnTo>
                    <a:pt x="893" y="284"/>
                  </a:lnTo>
                  <a:lnTo>
                    <a:pt x="857" y="248"/>
                  </a:lnTo>
                  <a:lnTo>
                    <a:pt x="817" y="216"/>
                  </a:lnTo>
                  <a:lnTo>
                    <a:pt x="773" y="190"/>
                  </a:lnTo>
                  <a:lnTo>
                    <a:pt x="727" y="169"/>
                  </a:lnTo>
                  <a:lnTo>
                    <a:pt x="678" y="153"/>
                  </a:lnTo>
                  <a:lnTo>
                    <a:pt x="626" y="143"/>
                  </a:lnTo>
                  <a:lnTo>
                    <a:pt x="572" y="139"/>
                  </a:lnTo>
                  <a:lnTo>
                    <a:pt x="569" y="139"/>
                  </a:lnTo>
                  <a:lnTo>
                    <a:pt x="520" y="142"/>
                  </a:lnTo>
                  <a:lnTo>
                    <a:pt x="473" y="151"/>
                  </a:lnTo>
                  <a:lnTo>
                    <a:pt x="427" y="165"/>
                  </a:lnTo>
                  <a:lnTo>
                    <a:pt x="382" y="184"/>
                  </a:lnTo>
                  <a:lnTo>
                    <a:pt x="341" y="207"/>
                  </a:lnTo>
                  <a:lnTo>
                    <a:pt x="301" y="235"/>
                  </a:lnTo>
                  <a:lnTo>
                    <a:pt x="265" y="268"/>
                  </a:lnTo>
                  <a:lnTo>
                    <a:pt x="232" y="305"/>
                  </a:lnTo>
                  <a:lnTo>
                    <a:pt x="205" y="345"/>
                  </a:lnTo>
                  <a:lnTo>
                    <a:pt x="182" y="387"/>
                  </a:lnTo>
                  <a:lnTo>
                    <a:pt x="164" y="431"/>
                  </a:lnTo>
                  <a:lnTo>
                    <a:pt x="151" y="478"/>
                  </a:lnTo>
                  <a:lnTo>
                    <a:pt x="143" y="525"/>
                  </a:lnTo>
                  <a:lnTo>
                    <a:pt x="141" y="575"/>
                  </a:lnTo>
                  <a:lnTo>
                    <a:pt x="139" y="592"/>
                  </a:lnTo>
                  <a:lnTo>
                    <a:pt x="132" y="610"/>
                  </a:lnTo>
                  <a:lnTo>
                    <a:pt x="121" y="624"/>
                  </a:lnTo>
                  <a:lnTo>
                    <a:pt x="107" y="636"/>
                  </a:lnTo>
                  <a:lnTo>
                    <a:pt x="90" y="643"/>
                  </a:lnTo>
                  <a:lnTo>
                    <a:pt x="71" y="645"/>
                  </a:lnTo>
                  <a:lnTo>
                    <a:pt x="70" y="645"/>
                  </a:lnTo>
                  <a:lnTo>
                    <a:pt x="52" y="643"/>
                  </a:lnTo>
                  <a:lnTo>
                    <a:pt x="35" y="636"/>
                  </a:lnTo>
                  <a:lnTo>
                    <a:pt x="21" y="625"/>
                  </a:lnTo>
                  <a:lnTo>
                    <a:pt x="10" y="610"/>
                  </a:lnTo>
                  <a:lnTo>
                    <a:pt x="3" y="593"/>
                  </a:lnTo>
                  <a:lnTo>
                    <a:pt x="0" y="576"/>
                  </a:lnTo>
                  <a:lnTo>
                    <a:pt x="3" y="519"/>
                  </a:lnTo>
                  <a:lnTo>
                    <a:pt x="11" y="463"/>
                  </a:lnTo>
                  <a:lnTo>
                    <a:pt x="24" y="409"/>
                  </a:lnTo>
                  <a:lnTo>
                    <a:pt x="42" y="356"/>
                  </a:lnTo>
                  <a:lnTo>
                    <a:pt x="66" y="306"/>
                  </a:lnTo>
                  <a:lnTo>
                    <a:pt x="94" y="258"/>
                  </a:lnTo>
                  <a:lnTo>
                    <a:pt x="127" y="213"/>
                  </a:lnTo>
                  <a:lnTo>
                    <a:pt x="165" y="170"/>
                  </a:lnTo>
                  <a:lnTo>
                    <a:pt x="207" y="132"/>
                  </a:lnTo>
                  <a:lnTo>
                    <a:pt x="251" y="98"/>
                  </a:lnTo>
                  <a:lnTo>
                    <a:pt x="300" y="69"/>
                  </a:lnTo>
                  <a:lnTo>
                    <a:pt x="350" y="44"/>
                  </a:lnTo>
                  <a:lnTo>
                    <a:pt x="402" y="25"/>
                  </a:lnTo>
                  <a:lnTo>
                    <a:pt x="456" y="12"/>
                  </a:lnTo>
                  <a:lnTo>
                    <a:pt x="512" y="3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44">
              <a:extLst>
                <a:ext uri="{FF2B5EF4-FFF2-40B4-BE49-F238E27FC236}">
                  <a16:creationId xmlns:a16="http://schemas.microsoft.com/office/drawing/2014/main" id="{41643D10-93F7-413F-860C-51FE9C72DA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6100" y="3684588"/>
              <a:ext cx="327025" cy="327025"/>
            </a:xfrm>
            <a:custGeom>
              <a:avLst/>
              <a:gdLst>
                <a:gd name="T0" fmla="*/ 950 w 2058"/>
                <a:gd name="T1" fmla="*/ 279 h 2058"/>
                <a:gd name="T2" fmla="*/ 789 w 2058"/>
                <a:gd name="T3" fmla="*/ 378 h 2058"/>
                <a:gd name="T4" fmla="*/ 571 w 2058"/>
                <a:gd name="T5" fmla="*/ 455 h 2058"/>
                <a:gd name="T6" fmla="*/ 453 w 2058"/>
                <a:gd name="T7" fmla="*/ 350 h 2058"/>
                <a:gd name="T8" fmla="*/ 353 w 2058"/>
                <a:gd name="T9" fmla="*/ 465 h 2058"/>
                <a:gd name="T10" fmla="*/ 422 w 2058"/>
                <a:gd name="T11" fmla="*/ 688 h 2058"/>
                <a:gd name="T12" fmla="*/ 315 w 2058"/>
                <a:gd name="T13" fmla="*/ 938 h 2058"/>
                <a:gd name="T14" fmla="*/ 142 w 2058"/>
                <a:gd name="T15" fmla="*/ 957 h 2058"/>
                <a:gd name="T16" fmla="*/ 153 w 2058"/>
                <a:gd name="T17" fmla="*/ 1109 h 2058"/>
                <a:gd name="T18" fmla="*/ 360 w 2058"/>
                <a:gd name="T19" fmla="*/ 1219 h 2058"/>
                <a:gd name="T20" fmla="*/ 461 w 2058"/>
                <a:gd name="T21" fmla="*/ 1470 h 2058"/>
                <a:gd name="T22" fmla="*/ 351 w 2058"/>
                <a:gd name="T23" fmla="*/ 1605 h 2058"/>
                <a:gd name="T24" fmla="*/ 463 w 2058"/>
                <a:gd name="T25" fmla="*/ 1708 h 2058"/>
                <a:gd name="T26" fmla="*/ 643 w 2058"/>
                <a:gd name="T27" fmla="*/ 1607 h 2058"/>
                <a:gd name="T28" fmla="*/ 928 w 2058"/>
                <a:gd name="T29" fmla="*/ 1730 h 2058"/>
                <a:gd name="T30" fmla="*/ 954 w 2058"/>
                <a:gd name="T31" fmla="*/ 1916 h 2058"/>
                <a:gd name="T32" fmla="*/ 1109 w 2058"/>
                <a:gd name="T33" fmla="*/ 1911 h 2058"/>
                <a:gd name="T34" fmla="*/ 1167 w 2058"/>
                <a:gd name="T35" fmla="*/ 1713 h 2058"/>
                <a:gd name="T36" fmla="*/ 1453 w 2058"/>
                <a:gd name="T37" fmla="*/ 1597 h 2058"/>
                <a:gd name="T38" fmla="*/ 1602 w 2058"/>
                <a:gd name="T39" fmla="*/ 1710 h 2058"/>
                <a:gd name="T40" fmla="*/ 1710 w 2058"/>
                <a:gd name="T41" fmla="*/ 1602 h 2058"/>
                <a:gd name="T42" fmla="*/ 1598 w 2058"/>
                <a:gd name="T43" fmla="*/ 1454 h 2058"/>
                <a:gd name="T44" fmla="*/ 1713 w 2058"/>
                <a:gd name="T45" fmla="*/ 1167 h 2058"/>
                <a:gd name="T46" fmla="*/ 1911 w 2058"/>
                <a:gd name="T47" fmla="*/ 1110 h 2058"/>
                <a:gd name="T48" fmla="*/ 1917 w 2058"/>
                <a:gd name="T49" fmla="*/ 955 h 2058"/>
                <a:gd name="T50" fmla="*/ 1731 w 2058"/>
                <a:gd name="T51" fmla="*/ 928 h 2058"/>
                <a:gd name="T52" fmla="*/ 1609 w 2058"/>
                <a:gd name="T53" fmla="*/ 644 h 2058"/>
                <a:gd name="T54" fmla="*/ 1708 w 2058"/>
                <a:gd name="T55" fmla="*/ 464 h 2058"/>
                <a:gd name="T56" fmla="*/ 1607 w 2058"/>
                <a:gd name="T57" fmla="*/ 352 h 2058"/>
                <a:gd name="T58" fmla="*/ 1490 w 2058"/>
                <a:gd name="T59" fmla="*/ 455 h 2058"/>
                <a:gd name="T60" fmla="*/ 1272 w 2058"/>
                <a:gd name="T61" fmla="*/ 378 h 2058"/>
                <a:gd name="T62" fmla="*/ 1110 w 2058"/>
                <a:gd name="T63" fmla="*/ 279 h 2058"/>
                <a:gd name="T64" fmla="*/ 962 w 2058"/>
                <a:gd name="T65" fmla="*/ 141 h 2058"/>
                <a:gd name="T66" fmla="*/ 1224 w 2058"/>
                <a:gd name="T67" fmla="*/ 67 h 2058"/>
                <a:gd name="T68" fmla="*/ 1398 w 2058"/>
                <a:gd name="T69" fmla="*/ 279 h 2058"/>
                <a:gd name="T70" fmla="*/ 1602 w 2058"/>
                <a:gd name="T71" fmla="*/ 209 h 2058"/>
                <a:gd name="T72" fmla="*/ 1834 w 2058"/>
                <a:gd name="T73" fmla="*/ 388 h 2058"/>
                <a:gd name="T74" fmla="*/ 1805 w 2058"/>
                <a:gd name="T75" fmla="*/ 564 h 2058"/>
                <a:gd name="T76" fmla="*/ 1937 w 2058"/>
                <a:gd name="T77" fmla="*/ 812 h 2058"/>
                <a:gd name="T78" fmla="*/ 2058 w 2058"/>
                <a:gd name="T79" fmla="*/ 960 h 2058"/>
                <a:gd name="T80" fmla="*/ 1966 w 2058"/>
                <a:gd name="T81" fmla="*/ 1238 h 2058"/>
                <a:gd name="T82" fmla="*/ 1756 w 2058"/>
                <a:gd name="T83" fmla="*/ 1444 h 2058"/>
                <a:gd name="T84" fmla="*/ 1848 w 2058"/>
                <a:gd name="T85" fmla="*/ 1631 h 2058"/>
                <a:gd name="T86" fmla="*/ 1648 w 2058"/>
                <a:gd name="T87" fmla="*/ 1841 h 2058"/>
                <a:gd name="T88" fmla="*/ 1445 w 2058"/>
                <a:gd name="T89" fmla="*/ 1755 h 2058"/>
                <a:gd name="T90" fmla="*/ 1238 w 2058"/>
                <a:gd name="T91" fmla="*/ 1965 h 2058"/>
                <a:gd name="T92" fmla="*/ 961 w 2058"/>
                <a:gd name="T93" fmla="*/ 2058 h 2058"/>
                <a:gd name="T94" fmla="*/ 812 w 2058"/>
                <a:gd name="T95" fmla="*/ 1936 h 2058"/>
                <a:gd name="T96" fmla="*/ 564 w 2058"/>
                <a:gd name="T97" fmla="*/ 1805 h 2058"/>
                <a:gd name="T98" fmla="*/ 400 w 2058"/>
                <a:gd name="T99" fmla="*/ 1837 h 2058"/>
                <a:gd name="T100" fmla="*/ 210 w 2058"/>
                <a:gd name="T101" fmla="*/ 1614 h 2058"/>
                <a:gd name="T102" fmla="*/ 278 w 2058"/>
                <a:gd name="T103" fmla="*/ 1397 h 2058"/>
                <a:gd name="T104" fmla="*/ 67 w 2058"/>
                <a:gd name="T105" fmla="*/ 1223 h 2058"/>
                <a:gd name="T106" fmla="*/ 3 w 2058"/>
                <a:gd name="T107" fmla="*/ 930 h 2058"/>
                <a:gd name="T108" fmla="*/ 152 w 2058"/>
                <a:gd name="T109" fmla="*/ 809 h 2058"/>
                <a:gd name="T110" fmla="*/ 236 w 2058"/>
                <a:gd name="T111" fmla="*/ 543 h 2058"/>
                <a:gd name="T112" fmla="*/ 236 w 2058"/>
                <a:gd name="T113" fmla="*/ 371 h 2058"/>
                <a:gd name="T114" fmla="*/ 458 w 2058"/>
                <a:gd name="T115" fmla="*/ 209 h 2058"/>
                <a:gd name="T116" fmla="*/ 709 w 2058"/>
                <a:gd name="T117" fmla="*/ 256 h 2058"/>
                <a:gd name="T118" fmla="*/ 853 w 2058"/>
                <a:gd name="T119" fmla="*/ 45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8" h="2058">
                  <a:moveTo>
                    <a:pt x="962" y="141"/>
                  </a:moveTo>
                  <a:lnTo>
                    <a:pt x="958" y="143"/>
                  </a:lnTo>
                  <a:lnTo>
                    <a:pt x="954" y="145"/>
                  </a:lnTo>
                  <a:lnTo>
                    <a:pt x="952" y="147"/>
                  </a:lnTo>
                  <a:lnTo>
                    <a:pt x="951" y="150"/>
                  </a:lnTo>
                  <a:lnTo>
                    <a:pt x="950" y="153"/>
                  </a:lnTo>
                  <a:lnTo>
                    <a:pt x="950" y="279"/>
                  </a:lnTo>
                  <a:lnTo>
                    <a:pt x="947" y="299"/>
                  </a:lnTo>
                  <a:lnTo>
                    <a:pt x="940" y="315"/>
                  </a:lnTo>
                  <a:lnTo>
                    <a:pt x="928" y="330"/>
                  </a:lnTo>
                  <a:lnTo>
                    <a:pt x="912" y="342"/>
                  </a:lnTo>
                  <a:lnTo>
                    <a:pt x="893" y="348"/>
                  </a:lnTo>
                  <a:lnTo>
                    <a:pt x="840" y="361"/>
                  </a:lnTo>
                  <a:lnTo>
                    <a:pt x="789" y="378"/>
                  </a:lnTo>
                  <a:lnTo>
                    <a:pt x="738" y="398"/>
                  </a:lnTo>
                  <a:lnTo>
                    <a:pt x="690" y="423"/>
                  </a:lnTo>
                  <a:lnTo>
                    <a:pt x="643" y="451"/>
                  </a:lnTo>
                  <a:lnTo>
                    <a:pt x="625" y="460"/>
                  </a:lnTo>
                  <a:lnTo>
                    <a:pt x="607" y="464"/>
                  </a:lnTo>
                  <a:lnTo>
                    <a:pt x="588" y="462"/>
                  </a:lnTo>
                  <a:lnTo>
                    <a:pt x="571" y="455"/>
                  </a:lnTo>
                  <a:lnTo>
                    <a:pt x="555" y="443"/>
                  </a:lnTo>
                  <a:lnTo>
                    <a:pt x="466" y="352"/>
                  </a:lnTo>
                  <a:lnTo>
                    <a:pt x="463" y="350"/>
                  </a:lnTo>
                  <a:lnTo>
                    <a:pt x="461" y="349"/>
                  </a:lnTo>
                  <a:lnTo>
                    <a:pt x="458" y="349"/>
                  </a:lnTo>
                  <a:lnTo>
                    <a:pt x="456" y="349"/>
                  </a:lnTo>
                  <a:lnTo>
                    <a:pt x="453" y="350"/>
                  </a:lnTo>
                  <a:lnTo>
                    <a:pt x="450" y="352"/>
                  </a:lnTo>
                  <a:lnTo>
                    <a:pt x="353" y="449"/>
                  </a:lnTo>
                  <a:lnTo>
                    <a:pt x="351" y="452"/>
                  </a:lnTo>
                  <a:lnTo>
                    <a:pt x="350" y="456"/>
                  </a:lnTo>
                  <a:lnTo>
                    <a:pt x="350" y="459"/>
                  </a:lnTo>
                  <a:lnTo>
                    <a:pt x="351" y="462"/>
                  </a:lnTo>
                  <a:lnTo>
                    <a:pt x="353" y="465"/>
                  </a:lnTo>
                  <a:lnTo>
                    <a:pt x="443" y="554"/>
                  </a:lnTo>
                  <a:lnTo>
                    <a:pt x="455" y="569"/>
                  </a:lnTo>
                  <a:lnTo>
                    <a:pt x="461" y="587"/>
                  </a:lnTo>
                  <a:lnTo>
                    <a:pt x="463" y="606"/>
                  </a:lnTo>
                  <a:lnTo>
                    <a:pt x="460" y="625"/>
                  </a:lnTo>
                  <a:lnTo>
                    <a:pt x="451" y="642"/>
                  </a:lnTo>
                  <a:lnTo>
                    <a:pt x="422" y="688"/>
                  </a:lnTo>
                  <a:lnTo>
                    <a:pt x="398" y="737"/>
                  </a:lnTo>
                  <a:lnTo>
                    <a:pt x="376" y="788"/>
                  </a:lnTo>
                  <a:lnTo>
                    <a:pt x="360" y="839"/>
                  </a:lnTo>
                  <a:lnTo>
                    <a:pt x="347" y="892"/>
                  </a:lnTo>
                  <a:lnTo>
                    <a:pt x="341" y="911"/>
                  </a:lnTo>
                  <a:lnTo>
                    <a:pt x="330" y="927"/>
                  </a:lnTo>
                  <a:lnTo>
                    <a:pt x="315" y="938"/>
                  </a:lnTo>
                  <a:lnTo>
                    <a:pt x="297" y="947"/>
                  </a:lnTo>
                  <a:lnTo>
                    <a:pt x="278" y="949"/>
                  </a:lnTo>
                  <a:lnTo>
                    <a:pt x="153" y="949"/>
                  </a:lnTo>
                  <a:lnTo>
                    <a:pt x="149" y="950"/>
                  </a:lnTo>
                  <a:lnTo>
                    <a:pt x="146" y="951"/>
                  </a:lnTo>
                  <a:lnTo>
                    <a:pt x="143" y="954"/>
                  </a:lnTo>
                  <a:lnTo>
                    <a:pt x="142" y="957"/>
                  </a:lnTo>
                  <a:lnTo>
                    <a:pt x="141" y="960"/>
                  </a:lnTo>
                  <a:lnTo>
                    <a:pt x="141" y="1097"/>
                  </a:lnTo>
                  <a:lnTo>
                    <a:pt x="142" y="1101"/>
                  </a:lnTo>
                  <a:lnTo>
                    <a:pt x="143" y="1104"/>
                  </a:lnTo>
                  <a:lnTo>
                    <a:pt x="146" y="1107"/>
                  </a:lnTo>
                  <a:lnTo>
                    <a:pt x="149" y="1108"/>
                  </a:lnTo>
                  <a:lnTo>
                    <a:pt x="153" y="1109"/>
                  </a:lnTo>
                  <a:lnTo>
                    <a:pt x="278" y="1109"/>
                  </a:lnTo>
                  <a:lnTo>
                    <a:pt x="297" y="1111"/>
                  </a:lnTo>
                  <a:lnTo>
                    <a:pt x="315" y="1120"/>
                  </a:lnTo>
                  <a:lnTo>
                    <a:pt x="330" y="1131"/>
                  </a:lnTo>
                  <a:lnTo>
                    <a:pt x="341" y="1147"/>
                  </a:lnTo>
                  <a:lnTo>
                    <a:pt x="347" y="1166"/>
                  </a:lnTo>
                  <a:lnTo>
                    <a:pt x="360" y="1219"/>
                  </a:lnTo>
                  <a:lnTo>
                    <a:pt x="376" y="1270"/>
                  </a:lnTo>
                  <a:lnTo>
                    <a:pt x="398" y="1321"/>
                  </a:lnTo>
                  <a:lnTo>
                    <a:pt x="422" y="1368"/>
                  </a:lnTo>
                  <a:lnTo>
                    <a:pt x="451" y="1416"/>
                  </a:lnTo>
                  <a:lnTo>
                    <a:pt x="460" y="1433"/>
                  </a:lnTo>
                  <a:lnTo>
                    <a:pt x="463" y="1452"/>
                  </a:lnTo>
                  <a:lnTo>
                    <a:pt x="461" y="1470"/>
                  </a:lnTo>
                  <a:lnTo>
                    <a:pt x="455" y="1488"/>
                  </a:lnTo>
                  <a:lnTo>
                    <a:pt x="443" y="1504"/>
                  </a:lnTo>
                  <a:lnTo>
                    <a:pt x="353" y="1593"/>
                  </a:lnTo>
                  <a:lnTo>
                    <a:pt x="351" y="1596"/>
                  </a:lnTo>
                  <a:lnTo>
                    <a:pt x="350" y="1599"/>
                  </a:lnTo>
                  <a:lnTo>
                    <a:pt x="350" y="1602"/>
                  </a:lnTo>
                  <a:lnTo>
                    <a:pt x="351" y="1605"/>
                  </a:lnTo>
                  <a:lnTo>
                    <a:pt x="353" y="1609"/>
                  </a:lnTo>
                  <a:lnTo>
                    <a:pt x="450" y="1704"/>
                  </a:lnTo>
                  <a:lnTo>
                    <a:pt x="453" y="1708"/>
                  </a:lnTo>
                  <a:lnTo>
                    <a:pt x="456" y="1709"/>
                  </a:lnTo>
                  <a:lnTo>
                    <a:pt x="458" y="1709"/>
                  </a:lnTo>
                  <a:lnTo>
                    <a:pt x="461" y="1709"/>
                  </a:lnTo>
                  <a:lnTo>
                    <a:pt x="463" y="1708"/>
                  </a:lnTo>
                  <a:lnTo>
                    <a:pt x="466" y="1704"/>
                  </a:lnTo>
                  <a:lnTo>
                    <a:pt x="555" y="1616"/>
                  </a:lnTo>
                  <a:lnTo>
                    <a:pt x="569" y="1605"/>
                  </a:lnTo>
                  <a:lnTo>
                    <a:pt x="586" y="1598"/>
                  </a:lnTo>
                  <a:lnTo>
                    <a:pt x="604" y="1596"/>
                  </a:lnTo>
                  <a:lnTo>
                    <a:pt x="624" y="1599"/>
                  </a:lnTo>
                  <a:lnTo>
                    <a:pt x="643" y="1607"/>
                  </a:lnTo>
                  <a:lnTo>
                    <a:pt x="690" y="1636"/>
                  </a:lnTo>
                  <a:lnTo>
                    <a:pt x="738" y="1661"/>
                  </a:lnTo>
                  <a:lnTo>
                    <a:pt x="789" y="1682"/>
                  </a:lnTo>
                  <a:lnTo>
                    <a:pt x="840" y="1699"/>
                  </a:lnTo>
                  <a:lnTo>
                    <a:pt x="893" y="1713"/>
                  </a:lnTo>
                  <a:lnTo>
                    <a:pt x="912" y="1719"/>
                  </a:lnTo>
                  <a:lnTo>
                    <a:pt x="928" y="1730"/>
                  </a:lnTo>
                  <a:lnTo>
                    <a:pt x="940" y="1745"/>
                  </a:lnTo>
                  <a:lnTo>
                    <a:pt x="948" y="1762"/>
                  </a:lnTo>
                  <a:lnTo>
                    <a:pt x="950" y="1781"/>
                  </a:lnTo>
                  <a:lnTo>
                    <a:pt x="950" y="1907"/>
                  </a:lnTo>
                  <a:lnTo>
                    <a:pt x="951" y="1911"/>
                  </a:lnTo>
                  <a:lnTo>
                    <a:pt x="952" y="1914"/>
                  </a:lnTo>
                  <a:lnTo>
                    <a:pt x="954" y="1916"/>
                  </a:lnTo>
                  <a:lnTo>
                    <a:pt x="958" y="1918"/>
                  </a:lnTo>
                  <a:lnTo>
                    <a:pt x="962" y="1918"/>
                  </a:lnTo>
                  <a:lnTo>
                    <a:pt x="1099" y="1918"/>
                  </a:lnTo>
                  <a:lnTo>
                    <a:pt x="1102" y="1918"/>
                  </a:lnTo>
                  <a:lnTo>
                    <a:pt x="1105" y="1916"/>
                  </a:lnTo>
                  <a:lnTo>
                    <a:pt x="1108" y="1914"/>
                  </a:lnTo>
                  <a:lnTo>
                    <a:pt x="1109" y="1911"/>
                  </a:lnTo>
                  <a:lnTo>
                    <a:pt x="1110" y="1907"/>
                  </a:lnTo>
                  <a:lnTo>
                    <a:pt x="1110" y="1781"/>
                  </a:lnTo>
                  <a:lnTo>
                    <a:pt x="1113" y="1762"/>
                  </a:lnTo>
                  <a:lnTo>
                    <a:pt x="1121" y="1745"/>
                  </a:lnTo>
                  <a:lnTo>
                    <a:pt x="1133" y="1730"/>
                  </a:lnTo>
                  <a:lnTo>
                    <a:pt x="1148" y="1719"/>
                  </a:lnTo>
                  <a:lnTo>
                    <a:pt x="1167" y="1713"/>
                  </a:lnTo>
                  <a:lnTo>
                    <a:pt x="1220" y="1700"/>
                  </a:lnTo>
                  <a:lnTo>
                    <a:pt x="1272" y="1683"/>
                  </a:lnTo>
                  <a:lnTo>
                    <a:pt x="1321" y="1662"/>
                  </a:lnTo>
                  <a:lnTo>
                    <a:pt x="1370" y="1638"/>
                  </a:lnTo>
                  <a:lnTo>
                    <a:pt x="1417" y="1610"/>
                  </a:lnTo>
                  <a:lnTo>
                    <a:pt x="1434" y="1600"/>
                  </a:lnTo>
                  <a:lnTo>
                    <a:pt x="1453" y="1597"/>
                  </a:lnTo>
                  <a:lnTo>
                    <a:pt x="1472" y="1599"/>
                  </a:lnTo>
                  <a:lnTo>
                    <a:pt x="1490" y="1605"/>
                  </a:lnTo>
                  <a:lnTo>
                    <a:pt x="1506" y="1618"/>
                  </a:lnTo>
                  <a:lnTo>
                    <a:pt x="1594" y="1707"/>
                  </a:lnTo>
                  <a:lnTo>
                    <a:pt x="1598" y="1709"/>
                  </a:lnTo>
                  <a:lnTo>
                    <a:pt x="1600" y="1710"/>
                  </a:lnTo>
                  <a:lnTo>
                    <a:pt x="1602" y="1710"/>
                  </a:lnTo>
                  <a:lnTo>
                    <a:pt x="1605" y="1710"/>
                  </a:lnTo>
                  <a:lnTo>
                    <a:pt x="1607" y="1709"/>
                  </a:lnTo>
                  <a:lnTo>
                    <a:pt x="1610" y="1707"/>
                  </a:lnTo>
                  <a:lnTo>
                    <a:pt x="1706" y="1610"/>
                  </a:lnTo>
                  <a:lnTo>
                    <a:pt x="1708" y="1607"/>
                  </a:lnTo>
                  <a:lnTo>
                    <a:pt x="1709" y="1604"/>
                  </a:lnTo>
                  <a:lnTo>
                    <a:pt x="1710" y="1602"/>
                  </a:lnTo>
                  <a:lnTo>
                    <a:pt x="1709" y="1600"/>
                  </a:lnTo>
                  <a:lnTo>
                    <a:pt x="1708" y="1597"/>
                  </a:lnTo>
                  <a:lnTo>
                    <a:pt x="1706" y="1594"/>
                  </a:lnTo>
                  <a:lnTo>
                    <a:pt x="1618" y="1505"/>
                  </a:lnTo>
                  <a:lnTo>
                    <a:pt x="1606" y="1489"/>
                  </a:lnTo>
                  <a:lnTo>
                    <a:pt x="1600" y="1473"/>
                  </a:lnTo>
                  <a:lnTo>
                    <a:pt x="1598" y="1454"/>
                  </a:lnTo>
                  <a:lnTo>
                    <a:pt x="1601" y="1435"/>
                  </a:lnTo>
                  <a:lnTo>
                    <a:pt x="1609" y="1417"/>
                  </a:lnTo>
                  <a:lnTo>
                    <a:pt x="1638" y="1370"/>
                  </a:lnTo>
                  <a:lnTo>
                    <a:pt x="1663" y="1322"/>
                  </a:lnTo>
                  <a:lnTo>
                    <a:pt x="1683" y="1271"/>
                  </a:lnTo>
                  <a:lnTo>
                    <a:pt x="1700" y="1220"/>
                  </a:lnTo>
                  <a:lnTo>
                    <a:pt x="1713" y="1167"/>
                  </a:lnTo>
                  <a:lnTo>
                    <a:pt x="1719" y="1148"/>
                  </a:lnTo>
                  <a:lnTo>
                    <a:pt x="1731" y="1132"/>
                  </a:lnTo>
                  <a:lnTo>
                    <a:pt x="1745" y="1121"/>
                  </a:lnTo>
                  <a:lnTo>
                    <a:pt x="1762" y="1113"/>
                  </a:lnTo>
                  <a:lnTo>
                    <a:pt x="1782" y="1110"/>
                  </a:lnTo>
                  <a:lnTo>
                    <a:pt x="1908" y="1110"/>
                  </a:lnTo>
                  <a:lnTo>
                    <a:pt x="1911" y="1110"/>
                  </a:lnTo>
                  <a:lnTo>
                    <a:pt x="1914" y="1108"/>
                  </a:lnTo>
                  <a:lnTo>
                    <a:pt x="1917" y="1106"/>
                  </a:lnTo>
                  <a:lnTo>
                    <a:pt x="1918" y="1103"/>
                  </a:lnTo>
                  <a:lnTo>
                    <a:pt x="1919" y="1098"/>
                  </a:lnTo>
                  <a:lnTo>
                    <a:pt x="1919" y="961"/>
                  </a:lnTo>
                  <a:lnTo>
                    <a:pt x="1918" y="958"/>
                  </a:lnTo>
                  <a:lnTo>
                    <a:pt x="1917" y="955"/>
                  </a:lnTo>
                  <a:lnTo>
                    <a:pt x="1914" y="953"/>
                  </a:lnTo>
                  <a:lnTo>
                    <a:pt x="1911" y="951"/>
                  </a:lnTo>
                  <a:lnTo>
                    <a:pt x="1908" y="951"/>
                  </a:lnTo>
                  <a:lnTo>
                    <a:pt x="1782" y="951"/>
                  </a:lnTo>
                  <a:lnTo>
                    <a:pt x="1762" y="948"/>
                  </a:lnTo>
                  <a:lnTo>
                    <a:pt x="1745" y="940"/>
                  </a:lnTo>
                  <a:lnTo>
                    <a:pt x="1731" y="928"/>
                  </a:lnTo>
                  <a:lnTo>
                    <a:pt x="1719" y="912"/>
                  </a:lnTo>
                  <a:lnTo>
                    <a:pt x="1713" y="894"/>
                  </a:lnTo>
                  <a:lnTo>
                    <a:pt x="1700" y="840"/>
                  </a:lnTo>
                  <a:lnTo>
                    <a:pt x="1683" y="789"/>
                  </a:lnTo>
                  <a:lnTo>
                    <a:pt x="1663" y="739"/>
                  </a:lnTo>
                  <a:lnTo>
                    <a:pt x="1638" y="691"/>
                  </a:lnTo>
                  <a:lnTo>
                    <a:pt x="1609" y="644"/>
                  </a:lnTo>
                  <a:lnTo>
                    <a:pt x="1601" y="626"/>
                  </a:lnTo>
                  <a:lnTo>
                    <a:pt x="1598" y="607"/>
                  </a:lnTo>
                  <a:lnTo>
                    <a:pt x="1599" y="588"/>
                  </a:lnTo>
                  <a:lnTo>
                    <a:pt x="1606" y="570"/>
                  </a:lnTo>
                  <a:lnTo>
                    <a:pt x="1618" y="555"/>
                  </a:lnTo>
                  <a:lnTo>
                    <a:pt x="1706" y="466"/>
                  </a:lnTo>
                  <a:lnTo>
                    <a:pt x="1708" y="464"/>
                  </a:lnTo>
                  <a:lnTo>
                    <a:pt x="1709" y="461"/>
                  </a:lnTo>
                  <a:lnTo>
                    <a:pt x="1710" y="459"/>
                  </a:lnTo>
                  <a:lnTo>
                    <a:pt x="1709" y="457"/>
                  </a:lnTo>
                  <a:lnTo>
                    <a:pt x="1708" y="453"/>
                  </a:lnTo>
                  <a:lnTo>
                    <a:pt x="1706" y="450"/>
                  </a:lnTo>
                  <a:lnTo>
                    <a:pt x="1610" y="354"/>
                  </a:lnTo>
                  <a:lnTo>
                    <a:pt x="1607" y="352"/>
                  </a:lnTo>
                  <a:lnTo>
                    <a:pt x="1605" y="351"/>
                  </a:lnTo>
                  <a:lnTo>
                    <a:pt x="1602" y="350"/>
                  </a:lnTo>
                  <a:lnTo>
                    <a:pt x="1600" y="351"/>
                  </a:lnTo>
                  <a:lnTo>
                    <a:pt x="1598" y="352"/>
                  </a:lnTo>
                  <a:lnTo>
                    <a:pt x="1594" y="354"/>
                  </a:lnTo>
                  <a:lnTo>
                    <a:pt x="1506" y="443"/>
                  </a:lnTo>
                  <a:lnTo>
                    <a:pt x="1490" y="455"/>
                  </a:lnTo>
                  <a:lnTo>
                    <a:pt x="1472" y="462"/>
                  </a:lnTo>
                  <a:lnTo>
                    <a:pt x="1453" y="463"/>
                  </a:lnTo>
                  <a:lnTo>
                    <a:pt x="1434" y="460"/>
                  </a:lnTo>
                  <a:lnTo>
                    <a:pt x="1417" y="451"/>
                  </a:lnTo>
                  <a:lnTo>
                    <a:pt x="1370" y="423"/>
                  </a:lnTo>
                  <a:lnTo>
                    <a:pt x="1321" y="398"/>
                  </a:lnTo>
                  <a:lnTo>
                    <a:pt x="1272" y="378"/>
                  </a:lnTo>
                  <a:lnTo>
                    <a:pt x="1220" y="361"/>
                  </a:lnTo>
                  <a:lnTo>
                    <a:pt x="1167" y="348"/>
                  </a:lnTo>
                  <a:lnTo>
                    <a:pt x="1148" y="342"/>
                  </a:lnTo>
                  <a:lnTo>
                    <a:pt x="1133" y="330"/>
                  </a:lnTo>
                  <a:lnTo>
                    <a:pt x="1120" y="315"/>
                  </a:lnTo>
                  <a:lnTo>
                    <a:pt x="1113" y="299"/>
                  </a:lnTo>
                  <a:lnTo>
                    <a:pt x="1110" y="279"/>
                  </a:lnTo>
                  <a:lnTo>
                    <a:pt x="1110" y="153"/>
                  </a:lnTo>
                  <a:lnTo>
                    <a:pt x="1109" y="150"/>
                  </a:lnTo>
                  <a:lnTo>
                    <a:pt x="1108" y="147"/>
                  </a:lnTo>
                  <a:lnTo>
                    <a:pt x="1105" y="145"/>
                  </a:lnTo>
                  <a:lnTo>
                    <a:pt x="1102" y="143"/>
                  </a:lnTo>
                  <a:lnTo>
                    <a:pt x="1099" y="141"/>
                  </a:lnTo>
                  <a:lnTo>
                    <a:pt x="962" y="141"/>
                  </a:lnTo>
                  <a:close/>
                  <a:moveTo>
                    <a:pt x="961" y="0"/>
                  </a:moveTo>
                  <a:lnTo>
                    <a:pt x="1098" y="0"/>
                  </a:lnTo>
                  <a:lnTo>
                    <a:pt x="1128" y="3"/>
                  </a:lnTo>
                  <a:lnTo>
                    <a:pt x="1157" y="12"/>
                  </a:lnTo>
                  <a:lnTo>
                    <a:pt x="1183" y="26"/>
                  </a:lnTo>
                  <a:lnTo>
                    <a:pt x="1205" y="45"/>
                  </a:lnTo>
                  <a:lnTo>
                    <a:pt x="1224" y="67"/>
                  </a:lnTo>
                  <a:lnTo>
                    <a:pt x="1238" y="93"/>
                  </a:lnTo>
                  <a:lnTo>
                    <a:pt x="1246" y="121"/>
                  </a:lnTo>
                  <a:lnTo>
                    <a:pt x="1250" y="152"/>
                  </a:lnTo>
                  <a:lnTo>
                    <a:pt x="1250" y="223"/>
                  </a:lnTo>
                  <a:lnTo>
                    <a:pt x="1300" y="237"/>
                  </a:lnTo>
                  <a:lnTo>
                    <a:pt x="1350" y="256"/>
                  </a:lnTo>
                  <a:lnTo>
                    <a:pt x="1398" y="279"/>
                  </a:lnTo>
                  <a:lnTo>
                    <a:pt x="1445" y="303"/>
                  </a:lnTo>
                  <a:lnTo>
                    <a:pt x="1494" y="253"/>
                  </a:lnTo>
                  <a:lnTo>
                    <a:pt x="1512" y="237"/>
                  </a:lnTo>
                  <a:lnTo>
                    <a:pt x="1532" y="225"/>
                  </a:lnTo>
                  <a:lnTo>
                    <a:pt x="1554" y="216"/>
                  </a:lnTo>
                  <a:lnTo>
                    <a:pt x="1578" y="211"/>
                  </a:lnTo>
                  <a:lnTo>
                    <a:pt x="1602" y="209"/>
                  </a:lnTo>
                  <a:lnTo>
                    <a:pt x="1631" y="212"/>
                  </a:lnTo>
                  <a:lnTo>
                    <a:pt x="1660" y="221"/>
                  </a:lnTo>
                  <a:lnTo>
                    <a:pt x="1686" y="234"/>
                  </a:lnTo>
                  <a:lnTo>
                    <a:pt x="1708" y="253"/>
                  </a:lnTo>
                  <a:lnTo>
                    <a:pt x="1805" y="350"/>
                  </a:lnTo>
                  <a:lnTo>
                    <a:pt x="1821" y="368"/>
                  </a:lnTo>
                  <a:lnTo>
                    <a:pt x="1834" y="388"/>
                  </a:lnTo>
                  <a:lnTo>
                    <a:pt x="1842" y="410"/>
                  </a:lnTo>
                  <a:lnTo>
                    <a:pt x="1849" y="433"/>
                  </a:lnTo>
                  <a:lnTo>
                    <a:pt x="1850" y="457"/>
                  </a:lnTo>
                  <a:lnTo>
                    <a:pt x="1848" y="487"/>
                  </a:lnTo>
                  <a:lnTo>
                    <a:pt x="1838" y="516"/>
                  </a:lnTo>
                  <a:lnTo>
                    <a:pt x="1824" y="541"/>
                  </a:lnTo>
                  <a:lnTo>
                    <a:pt x="1805" y="564"/>
                  </a:lnTo>
                  <a:lnTo>
                    <a:pt x="1756" y="614"/>
                  </a:lnTo>
                  <a:lnTo>
                    <a:pt x="1781" y="661"/>
                  </a:lnTo>
                  <a:lnTo>
                    <a:pt x="1802" y="709"/>
                  </a:lnTo>
                  <a:lnTo>
                    <a:pt x="1821" y="758"/>
                  </a:lnTo>
                  <a:lnTo>
                    <a:pt x="1837" y="809"/>
                  </a:lnTo>
                  <a:lnTo>
                    <a:pt x="1907" y="809"/>
                  </a:lnTo>
                  <a:lnTo>
                    <a:pt x="1937" y="812"/>
                  </a:lnTo>
                  <a:lnTo>
                    <a:pt x="1966" y="820"/>
                  </a:lnTo>
                  <a:lnTo>
                    <a:pt x="1992" y="835"/>
                  </a:lnTo>
                  <a:lnTo>
                    <a:pt x="2014" y="853"/>
                  </a:lnTo>
                  <a:lnTo>
                    <a:pt x="2033" y="875"/>
                  </a:lnTo>
                  <a:lnTo>
                    <a:pt x="2047" y="901"/>
                  </a:lnTo>
                  <a:lnTo>
                    <a:pt x="2055" y="930"/>
                  </a:lnTo>
                  <a:lnTo>
                    <a:pt x="2058" y="960"/>
                  </a:lnTo>
                  <a:lnTo>
                    <a:pt x="2058" y="1097"/>
                  </a:lnTo>
                  <a:lnTo>
                    <a:pt x="2055" y="1128"/>
                  </a:lnTo>
                  <a:lnTo>
                    <a:pt x="2047" y="1156"/>
                  </a:lnTo>
                  <a:lnTo>
                    <a:pt x="2033" y="1182"/>
                  </a:lnTo>
                  <a:lnTo>
                    <a:pt x="2014" y="1205"/>
                  </a:lnTo>
                  <a:lnTo>
                    <a:pt x="1992" y="1223"/>
                  </a:lnTo>
                  <a:lnTo>
                    <a:pt x="1966" y="1238"/>
                  </a:lnTo>
                  <a:lnTo>
                    <a:pt x="1937" y="1246"/>
                  </a:lnTo>
                  <a:lnTo>
                    <a:pt x="1907" y="1249"/>
                  </a:lnTo>
                  <a:lnTo>
                    <a:pt x="1837" y="1249"/>
                  </a:lnTo>
                  <a:lnTo>
                    <a:pt x="1821" y="1300"/>
                  </a:lnTo>
                  <a:lnTo>
                    <a:pt x="1802" y="1349"/>
                  </a:lnTo>
                  <a:lnTo>
                    <a:pt x="1781" y="1397"/>
                  </a:lnTo>
                  <a:lnTo>
                    <a:pt x="1756" y="1444"/>
                  </a:lnTo>
                  <a:lnTo>
                    <a:pt x="1805" y="1494"/>
                  </a:lnTo>
                  <a:lnTo>
                    <a:pt x="1821" y="1512"/>
                  </a:lnTo>
                  <a:lnTo>
                    <a:pt x="1834" y="1532"/>
                  </a:lnTo>
                  <a:lnTo>
                    <a:pt x="1842" y="1554"/>
                  </a:lnTo>
                  <a:lnTo>
                    <a:pt x="1849" y="1577"/>
                  </a:lnTo>
                  <a:lnTo>
                    <a:pt x="1850" y="1600"/>
                  </a:lnTo>
                  <a:lnTo>
                    <a:pt x="1848" y="1631"/>
                  </a:lnTo>
                  <a:lnTo>
                    <a:pt x="1838" y="1659"/>
                  </a:lnTo>
                  <a:lnTo>
                    <a:pt x="1824" y="1684"/>
                  </a:lnTo>
                  <a:lnTo>
                    <a:pt x="1805" y="1708"/>
                  </a:lnTo>
                  <a:lnTo>
                    <a:pt x="1708" y="1805"/>
                  </a:lnTo>
                  <a:lnTo>
                    <a:pt x="1690" y="1820"/>
                  </a:lnTo>
                  <a:lnTo>
                    <a:pt x="1670" y="1833"/>
                  </a:lnTo>
                  <a:lnTo>
                    <a:pt x="1648" y="1841"/>
                  </a:lnTo>
                  <a:lnTo>
                    <a:pt x="1625" y="1847"/>
                  </a:lnTo>
                  <a:lnTo>
                    <a:pt x="1602" y="1849"/>
                  </a:lnTo>
                  <a:lnTo>
                    <a:pt x="1571" y="1846"/>
                  </a:lnTo>
                  <a:lnTo>
                    <a:pt x="1544" y="1837"/>
                  </a:lnTo>
                  <a:lnTo>
                    <a:pt x="1517" y="1824"/>
                  </a:lnTo>
                  <a:lnTo>
                    <a:pt x="1494" y="1805"/>
                  </a:lnTo>
                  <a:lnTo>
                    <a:pt x="1445" y="1755"/>
                  </a:lnTo>
                  <a:lnTo>
                    <a:pt x="1398" y="1779"/>
                  </a:lnTo>
                  <a:lnTo>
                    <a:pt x="1350" y="1801"/>
                  </a:lnTo>
                  <a:lnTo>
                    <a:pt x="1300" y="1820"/>
                  </a:lnTo>
                  <a:lnTo>
                    <a:pt x="1250" y="1835"/>
                  </a:lnTo>
                  <a:lnTo>
                    <a:pt x="1250" y="1906"/>
                  </a:lnTo>
                  <a:lnTo>
                    <a:pt x="1246" y="1936"/>
                  </a:lnTo>
                  <a:lnTo>
                    <a:pt x="1238" y="1965"/>
                  </a:lnTo>
                  <a:lnTo>
                    <a:pt x="1224" y="1991"/>
                  </a:lnTo>
                  <a:lnTo>
                    <a:pt x="1205" y="2013"/>
                  </a:lnTo>
                  <a:lnTo>
                    <a:pt x="1183" y="2032"/>
                  </a:lnTo>
                  <a:lnTo>
                    <a:pt x="1157" y="2046"/>
                  </a:lnTo>
                  <a:lnTo>
                    <a:pt x="1128" y="2054"/>
                  </a:lnTo>
                  <a:lnTo>
                    <a:pt x="1098" y="2058"/>
                  </a:lnTo>
                  <a:lnTo>
                    <a:pt x="961" y="2058"/>
                  </a:lnTo>
                  <a:lnTo>
                    <a:pt x="930" y="2054"/>
                  </a:lnTo>
                  <a:lnTo>
                    <a:pt x="903" y="2046"/>
                  </a:lnTo>
                  <a:lnTo>
                    <a:pt x="876" y="2032"/>
                  </a:lnTo>
                  <a:lnTo>
                    <a:pt x="854" y="2013"/>
                  </a:lnTo>
                  <a:lnTo>
                    <a:pt x="835" y="1991"/>
                  </a:lnTo>
                  <a:lnTo>
                    <a:pt x="821" y="1965"/>
                  </a:lnTo>
                  <a:lnTo>
                    <a:pt x="812" y="1936"/>
                  </a:lnTo>
                  <a:lnTo>
                    <a:pt x="809" y="1906"/>
                  </a:lnTo>
                  <a:lnTo>
                    <a:pt x="809" y="1835"/>
                  </a:lnTo>
                  <a:lnTo>
                    <a:pt x="758" y="1820"/>
                  </a:lnTo>
                  <a:lnTo>
                    <a:pt x="709" y="1801"/>
                  </a:lnTo>
                  <a:lnTo>
                    <a:pt x="661" y="1779"/>
                  </a:lnTo>
                  <a:lnTo>
                    <a:pt x="615" y="1755"/>
                  </a:lnTo>
                  <a:lnTo>
                    <a:pt x="564" y="1805"/>
                  </a:lnTo>
                  <a:lnTo>
                    <a:pt x="546" y="1820"/>
                  </a:lnTo>
                  <a:lnTo>
                    <a:pt x="526" y="1833"/>
                  </a:lnTo>
                  <a:lnTo>
                    <a:pt x="504" y="1841"/>
                  </a:lnTo>
                  <a:lnTo>
                    <a:pt x="481" y="1847"/>
                  </a:lnTo>
                  <a:lnTo>
                    <a:pt x="458" y="1849"/>
                  </a:lnTo>
                  <a:lnTo>
                    <a:pt x="427" y="1846"/>
                  </a:lnTo>
                  <a:lnTo>
                    <a:pt x="400" y="1837"/>
                  </a:lnTo>
                  <a:lnTo>
                    <a:pt x="373" y="1824"/>
                  </a:lnTo>
                  <a:lnTo>
                    <a:pt x="350" y="1805"/>
                  </a:lnTo>
                  <a:lnTo>
                    <a:pt x="253" y="1708"/>
                  </a:lnTo>
                  <a:lnTo>
                    <a:pt x="236" y="1687"/>
                  </a:lnTo>
                  <a:lnTo>
                    <a:pt x="223" y="1663"/>
                  </a:lnTo>
                  <a:lnTo>
                    <a:pt x="214" y="1639"/>
                  </a:lnTo>
                  <a:lnTo>
                    <a:pt x="210" y="1614"/>
                  </a:lnTo>
                  <a:lnTo>
                    <a:pt x="210" y="1587"/>
                  </a:lnTo>
                  <a:lnTo>
                    <a:pt x="214" y="1562"/>
                  </a:lnTo>
                  <a:lnTo>
                    <a:pt x="223" y="1538"/>
                  </a:lnTo>
                  <a:lnTo>
                    <a:pt x="236" y="1515"/>
                  </a:lnTo>
                  <a:lnTo>
                    <a:pt x="253" y="1494"/>
                  </a:lnTo>
                  <a:lnTo>
                    <a:pt x="304" y="1444"/>
                  </a:lnTo>
                  <a:lnTo>
                    <a:pt x="278" y="1397"/>
                  </a:lnTo>
                  <a:lnTo>
                    <a:pt x="256" y="1349"/>
                  </a:lnTo>
                  <a:lnTo>
                    <a:pt x="237" y="1300"/>
                  </a:lnTo>
                  <a:lnTo>
                    <a:pt x="223" y="1249"/>
                  </a:lnTo>
                  <a:lnTo>
                    <a:pt x="152" y="1249"/>
                  </a:lnTo>
                  <a:lnTo>
                    <a:pt x="121" y="1246"/>
                  </a:lnTo>
                  <a:lnTo>
                    <a:pt x="93" y="1238"/>
                  </a:lnTo>
                  <a:lnTo>
                    <a:pt x="67" y="1223"/>
                  </a:lnTo>
                  <a:lnTo>
                    <a:pt x="44" y="1205"/>
                  </a:lnTo>
                  <a:lnTo>
                    <a:pt x="26" y="1182"/>
                  </a:lnTo>
                  <a:lnTo>
                    <a:pt x="12" y="1156"/>
                  </a:lnTo>
                  <a:lnTo>
                    <a:pt x="3" y="1128"/>
                  </a:lnTo>
                  <a:lnTo>
                    <a:pt x="0" y="1097"/>
                  </a:lnTo>
                  <a:lnTo>
                    <a:pt x="0" y="960"/>
                  </a:lnTo>
                  <a:lnTo>
                    <a:pt x="3" y="930"/>
                  </a:lnTo>
                  <a:lnTo>
                    <a:pt x="12" y="901"/>
                  </a:lnTo>
                  <a:lnTo>
                    <a:pt x="26" y="875"/>
                  </a:lnTo>
                  <a:lnTo>
                    <a:pt x="44" y="853"/>
                  </a:lnTo>
                  <a:lnTo>
                    <a:pt x="67" y="835"/>
                  </a:lnTo>
                  <a:lnTo>
                    <a:pt x="93" y="820"/>
                  </a:lnTo>
                  <a:lnTo>
                    <a:pt x="121" y="812"/>
                  </a:lnTo>
                  <a:lnTo>
                    <a:pt x="152" y="809"/>
                  </a:lnTo>
                  <a:lnTo>
                    <a:pt x="223" y="809"/>
                  </a:lnTo>
                  <a:lnTo>
                    <a:pt x="237" y="758"/>
                  </a:lnTo>
                  <a:lnTo>
                    <a:pt x="256" y="709"/>
                  </a:lnTo>
                  <a:lnTo>
                    <a:pt x="278" y="661"/>
                  </a:lnTo>
                  <a:lnTo>
                    <a:pt x="304" y="614"/>
                  </a:lnTo>
                  <a:lnTo>
                    <a:pt x="253" y="564"/>
                  </a:lnTo>
                  <a:lnTo>
                    <a:pt x="236" y="543"/>
                  </a:lnTo>
                  <a:lnTo>
                    <a:pt x="223" y="520"/>
                  </a:lnTo>
                  <a:lnTo>
                    <a:pt x="214" y="496"/>
                  </a:lnTo>
                  <a:lnTo>
                    <a:pt x="210" y="470"/>
                  </a:lnTo>
                  <a:lnTo>
                    <a:pt x="210" y="444"/>
                  </a:lnTo>
                  <a:lnTo>
                    <a:pt x="214" y="419"/>
                  </a:lnTo>
                  <a:lnTo>
                    <a:pt x="223" y="394"/>
                  </a:lnTo>
                  <a:lnTo>
                    <a:pt x="236" y="371"/>
                  </a:lnTo>
                  <a:lnTo>
                    <a:pt x="253" y="350"/>
                  </a:lnTo>
                  <a:lnTo>
                    <a:pt x="350" y="253"/>
                  </a:lnTo>
                  <a:lnTo>
                    <a:pt x="368" y="237"/>
                  </a:lnTo>
                  <a:lnTo>
                    <a:pt x="388" y="225"/>
                  </a:lnTo>
                  <a:lnTo>
                    <a:pt x="410" y="216"/>
                  </a:lnTo>
                  <a:lnTo>
                    <a:pt x="433" y="211"/>
                  </a:lnTo>
                  <a:lnTo>
                    <a:pt x="458" y="209"/>
                  </a:lnTo>
                  <a:lnTo>
                    <a:pt x="487" y="212"/>
                  </a:lnTo>
                  <a:lnTo>
                    <a:pt x="516" y="221"/>
                  </a:lnTo>
                  <a:lnTo>
                    <a:pt x="542" y="234"/>
                  </a:lnTo>
                  <a:lnTo>
                    <a:pt x="564" y="253"/>
                  </a:lnTo>
                  <a:lnTo>
                    <a:pt x="615" y="303"/>
                  </a:lnTo>
                  <a:lnTo>
                    <a:pt x="661" y="279"/>
                  </a:lnTo>
                  <a:lnTo>
                    <a:pt x="709" y="256"/>
                  </a:lnTo>
                  <a:lnTo>
                    <a:pt x="758" y="237"/>
                  </a:lnTo>
                  <a:lnTo>
                    <a:pt x="809" y="223"/>
                  </a:lnTo>
                  <a:lnTo>
                    <a:pt x="809" y="152"/>
                  </a:lnTo>
                  <a:lnTo>
                    <a:pt x="812" y="121"/>
                  </a:lnTo>
                  <a:lnTo>
                    <a:pt x="820" y="93"/>
                  </a:lnTo>
                  <a:lnTo>
                    <a:pt x="835" y="67"/>
                  </a:lnTo>
                  <a:lnTo>
                    <a:pt x="853" y="45"/>
                  </a:lnTo>
                  <a:lnTo>
                    <a:pt x="876" y="26"/>
                  </a:lnTo>
                  <a:lnTo>
                    <a:pt x="902" y="12"/>
                  </a:lnTo>
                  <a:lnTo>
                    <a:pt x="930" y="3"/>
                  </a:lnTo>
                  <a:lnTo>
                    <a:pt x="9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245">
              <a:extLst>
                <a:ext uri="{FF2B5EF4-FFF2-40B4-BE49-F238E27FC236}">
                  <a16:creationId xmlns:a16="http://schemas.microsoft.com/office/drawing/2014/main" id="{F133461C-8D01-4083-B8C8-E2C6E323C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2938" y="3783013"/>
              <a:ext cx="133350" cy="131763"/>
            </a:xfrm>
            <a:custGeom>
              <a:avLst/>
              <a:gdLst>
                <a:gd name="T0" fmla="*/ 376 w 834"/>
                <a:gd name="T1" fmla="*/ 143 h 834"/>
                <a:gd name="T2" fmla="*/ 300 w 834"/>
                <a:gd name="T3" fmla="*/ 166 h 834"/>
                <a:gd name="T4" fmla="*/ 235 w 834"/>
                <a:gd name="T5" fmla="*/ 208 h 834"/>
                <a:gd name="T6" fmla="*/ 184 w 834"/>
                <a:gd name="T7" fmla="*/ 266 h 834"/>
                <a:gd name="T8" fmla="*/ 152 w 834"/>
                <a:gd name="T9" fmla="*/ 337 h 834"/>
                <a:gd name="T10" fmla="*/ 140 w 834"/>
                <a:gd name="T11" fmla="*/ 417 h 834"/>
                <a:gd name="T12" fmla="*/ 152 w 834"/>
                <a:gd name="T13" fmla="*/ 497 h 834"/>
                <a:gd name="T14" fmla="*/ 184 w 834"/>
                <a:gd name="T15" fmla="*/ 568 h 834"/>
                <a:gd name="T16" fmla="*/ 235 w 834"/>
                <a:gd name="T17" fmla="*/ 626 h 834"/>
                <a:gd name="T18" fmla="*/ 300 w 834"/>
                <a:gd name="T19" fmla="*/ 668 h 834"/>
                <a:gd name="T20" fmla="*/ 376 w 834"/>
                <a:gd name="T21" fmla="*/ 691 h 834"/>
                <a:gd name="T22" fmla="*/ 457 w 834"/>
                <a:gd name="T23" fmla="*/ 691 h 834"/>
                <a:gd name="T24" fmla="*/ 533 w 834"/>
                <a:gd name="T25" fmla="*/ 668 h 834"/>
                <a:gd name="T26" fmla="*/ 599 w 834"/>
                <a:gd name="T27" fmla="*/ 626 h 834"/>
                <a:gd name="T28" fmla="*/ 649 w 834"/>
                <a:gd name="T29" fmla="*/ 568 h 834"/>
                <a:gd name="T30" fmla="*/ 682 w 834"/>
                <a:gd name="T31" fmla="*/ 497 h 834"/>
                <a:gd name="T32" fmla="*/ 694 w 834"/>
                <a:gd name="T33" fmla="*/ 417 h 834"/>
                <a:gd name="T34" fmla="*/ 682 w 834"/>
                <a:gd name="T35" fmla="*/ 337 h 834"/>
                <a:gd name="T36" fmla="*/ 649 w 834"/>
                <a:gd name="T37" fmla="*/ 266 h 834"/>
                <a:gd name="T38" fmla="*/ 599 w 834"/>
                <a:gd name="T39" fmla="*/ 208 h 834"/>
                <a:gd name="T40" fmla="*/ 533 w 834"/>
                <a:gd name="T41" fmla="*/ 166 h 834"/>
                <a:gd name="T42" fmla="*/ 457 w 834"/>
                <a:gd name="T43" fmla="*/ 143 h 834"/>
                <a:gd name="T44" fmla="*/ 416 w 834"/>
                <a:gd name="T45" fmla="*/ 0 h 834"/>
                <a:gd name="T46" fmla="*/ 519 w 834"/>
                <a:gd name="T47" fmla="*/ 12 h 834"/>
                <a:gd name="T48" fmla="*/ 612 w 834"/>
                <a:gd name="T49" fmla="*/ 48 h 834"/>
                <a:gd name="T50" fmla="*/ 694 w 834"/>
                <a:gd name="T51" fmla="*/ 105 h 834"/>
                <a:gd name="T52" fmla="*/ 759 w 834"/>
                <a:gd name="T53" fmla="*/ 179 h 834"/>
                <a:gd name="T54" fmla="*/ 805 w 834"/>
                <a:gd name="T55" fmla="*/ 266 h 834"/>
                <a:gd name="T56" fmla="*/ 831 w 834"/>
                <a:gd name="T57" fmla="*/ 364 h 834"/>
                <a:gd name="T58" fmla="*/ 831 w 834"/>
                <a:gd name="T59" fmla="*/ 470 h 834"/>
                <a:gd name="T60" fmla="*/ 805 w 834"/>
                <a:gd name="T61" fmla="*/ 568 h 834"/>
                <a:gd name="T62" fmla="*/ 759 w 834"/>
                <a:gd name="T63" fmla="*/ 655 h 834"/>
                <a:gd name="T64" fmla="*/ 694 w 834"/>
                <a:gd name="T65" fmla="*/ 729 h 834"/>
                <a:gd name="T66" fmla="*/ 612 w 834"/>
                <a:gd name="T67" fmla="*/ 785 h 834"/>
                <a:gd name="T68" fmla="*/ 520 w 834"/>
                <a:gd name="T69" fmla="*/ 822 h 834"/>
                <a:gd name="T70" fmla="*/ 417 w 834"/>
                <a:gd name="T71" fmla="*/ 834 h 834"/>
                <a:gd name="T72" fmla="*/ 314 w 834"/>
                <a:gd name="T73" fmla="*/ 822 h 834"/>
                <a:gd name="T74" fmla="*/ 221 w 834"/>
                <a:gd name="T75" fmla="*/ 785 h 834"/>
                <a:gd name="T76" fmla="*/ 140 w 834"/>
                <a:gd name="T77" fmla="*/ 729 h 834"/>
                <a:gd name="T78" fmla="*/ 75 w 834"/>
                <a:gd name="T79" fmla="*/ 655 h 834"/>
                <a:gd name="T80" fmla="*/ 27 w 834"/>
                <a:gd name="T81" fmla="*/ 568 h 834"/>
                <a:gd name="T82" fmla="*/ 3 w 834"/>
                <a:gd name="T83" fmla="*/ 470 h 834"/>
                <a:gd name="T84" fmla="*/ 3 w 834"/>
                <a:gd name="T85" fmla="*/ 364 h 834"/>
                <a:gd name="T86" fmla="*/ 27 w 834"/>
                <a:gd name="T87" fmla="*/ 266 h 834"/>
                <a:gd name="T88" fmla="*/ 74 w 834"/>
                <a:gd name="T89" fmla="*/ 179 h 834"/>
                <a:gd name="T90" fmla="*/ 139 w 834"/>
                <a:gd name="T91" fmla="*/ 105 h 834"/>
                <a:gd name="T92" fmla="*/ 220 w 834"/>
                <a:gd name="T93" fmla="*/ 48 h 834"/>
                <a:gd name="T94" fmla="*/ 314 w 834"/>
                <a:gd name="T95" fmla="*/ 12 h 834"/>
                <a:gd name="T96" fmla="*/ 416 w 834"/>
                <a:gd name="T97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4" h="834">
                  <a:moveTo>
                    <a:pt x="417" y="140"/>
                  </a:moveTo>
                  <a:lnTo>
                    <a:pt x="376" y="143"/>
                  </a:lnTo>
                  <a:lnTo>
                    <a:pt x="337" y="151"/>
                  </a:lnTo>
                  <a:lnTo>
                    <a:pt x="300" y="166"/>
                  </a:lnTo>
                  <a:lnTo>
                    <a:pt x="266" y="185"/>
                  </a:lnTo>
                  <a:lnTo>
                    <a:pt x="235" y="208"/>
                  </a:lnTo>
                  <a:lnTo>
                    <a:pt x="207" y="236"/>
                  </a:lnTo>
                  <a:lnTo>
                    <a:pt x="184" y="266"/>
                  </a:lnTo>
                  <a:lnTo>
                    <a:pt x="165" y="300"/>
                  </a:lnTo>
                  <a:lnTo>
                    <a:pt x="152" y="337"/>
                  </a:lnTo>
                  <a:lnTo>
                    <a:pt x="143" y="376"/>
                  </a:lnTo>
                  <a:lnTo>
                    <a:pt x="140" y="417"/>
                  </a:lnTo>
                  <a:lnTo>
                    <a:pt x="143" y="458"/>
                  </a:lnTo>
                  <a:lnTo>
                    <a:pt x="152" y="497"/>
                  </a:lnTo>
                  <a:lnTo>
                    <a:pt x="165" y="533"/>
                  </a:lnTo>
                  <a:lnTo>
                    <a:pt x="184" y="568"/>
                  </a:lnTo>
                  <a:lnTo>
                    <a:pt x="207" y="598"/>
                  </a:lnTo>
                  <a:lnTo>
                    <a:pt x="235" y="626"/>
                  </a:lnTo>
                  <a:lnTo>
                    <a:pt x="266" y="649"/>
                  </a:lnTo>
                  <a:lnTo>
                    <a:pt x="300" y="668"/>
                  </a:lnTo>
                  <a:lnTo>
                    <a:pt x="337" y="681"/>
                  </a:lnTo>
                  <a:lnTo>
                    <a:pt x="376" y="691"/>
                  </a:lnTo>
                  <a:lnTo>
                    <a:pt x="417" y="694"/>
                  </a:lnTo>
                  <a:lnTo>
                    <a:pt x="457" y="691"/>
                  </a:lnTo>
                  <a:lnTo>
                    <a:pt x="496" y="681"/>
                  </a:lnTo>
                  <a:lnTo>
                    <a:pt x="533" y="668"/>
                  </a:lnTo>
                  <a:lnTo>
                    <a:pt x="567" y="649"/>
                  </a:lnTo>
                  <a:lnTo>
                    <a:pt x="599" y="626"/>
                  </a:lnTo>
                  <a:lnTo>
                    <a:pt x="626" y="598"/>
                  </a:lnTo>
                  <a:lnTo>
                    <a:pt x="649" y="568"/>
                  </a:lnTo>
                  <a:lnTo>
                    <a:pt x="668" y="534"/>
                  </a:lnTo>
                  <a:lnTo>
                    <a:pt x="682" y="497"/>
                  </a:lnTo>
                  <a:lnTo>
                    <a:pt x="690" y="458"/>
                  </a:lnTo>
                  <a:lnTo>
                    <a:pt x="694" y="417"/>
                  </a:lnTo>
                  <a:lnTo>
                    <a:pt x="690" y="376"/>
                  </a:lnTo>
                  <a:lnTo>
                    <a:pt x="682" y="337"/>
                  </a:lnTo>
                  <a:lnTo>
                    <a:pt x="668" y="300"/>
                  </a:lnTo>
                  <a:lnTo>
                    <a:pt x="649" y="266"/>
                  </a:lnTo>
                  <a:lnTo>
                    <a:pt x="626" y="236"/>
                  </a:lnTo>
                  <a:lnTo>
                    <a:pt x="599" y="208"/>
                  </a:lnTo>
                  <a:lnTo>
                    <a:pt x="567" y="185"/>
                  </a:lnTo>
                  <a:lnTo>
                    <a:pt x="533" y="166"/>
                  </a:lnTo>
                  <a:lnTo>
                    <a:pt x="496" y="151"/>
                  </a:lnTo>
                  <a:lnTo>
                    <a:pt x="457" y="143"/>
                  </a:lnTo>
                  <a:lnTo>
                    <a:pt x="417" y="140"/>
                  </a:lnTo>
                  <a:close/>
                  <a:moveTo>
                    <a:pt x="416" y="0"/>
                  </a:moveTo>
                  <a:lnTo>
                    <a:pt x="468" y="3"/>
                  </a:lnTo>
                  <a:lnTo>
                    <a:pt x="519" y="12"/>
                  </a:lnTo>
                  <a:lnTo>
                    <a:pt x="567" y="28"/>
                  </a:lnTo>
                  <a:lnTo>
                    <a:pt x="612" y="48"/>
                  </a:lnTo>
                  <a:lnTo>
                    <a:pt x="655" y="74"/>
                  </a:lnTo>
                  <a:lnTo>
                    <a:pt x="694" y="105"/>
                  </a:lnTo>
                  <a:lnTo>
                    <a:pt x="728" y="140"/>
                  </a:lnTo>
                  <a:lnTo>
                    <a:pt x="759" y="179"/>
                  </a:lnTo>
                  <a:lnTo>
                    <a:pt x="784" y="221"/>
                  </a:lnTo>
                  <a:lnTo>
                    <a:pt x="805" y="266"/>
                  </a:lnTo>
                  <a:lnTo>
                    <a:pt x="821" y="315"/>
                  </a:lnTo>
                  <a:lnTo>
                    <a:pt x="831" y="364"/>
                  </a:lnTo>
                  <a:lnTo>
                    <a:pt x="834" y="417"/>
                  </a:lnTo>
                  <a:lnTo>
                    <a:pt x="831" y="470"/>
                  </a:lnTo>
                  <a:lnTo>
                    <a:pt x="821" y="519"/>
                  </a:lnTo>
                  <a:lnTo>
                    <a:pt x="805" y="568"/>
                  </a:lnTo>
                  <a:lnTo>
                    <a:pt x="785" y="613"/>
                  </a:lnTo>
                  <a:lnTo>
                    <a:pt x="759" y="655"/>
                  </a:lnTo>
                  <a:lnTo>
                    <a:pt x="728" y="694"/>
                  </a:lnTo>
                  <a:lnTo>
                    <a:pt x="694" y="729"/>
                  </a:lnTo>
                  <a:lnTo>
                    <a:pt x="655" y="759"/>
                  </a:lnTo>
                  <a:lnTo>
                    <a:pt x="612" y="785"/>
                  </a:lnTo>
                  <a:lnTo>
                    <a:pt x="567" y="806"/>
                  </a:lnTo>
                  <a:lnTo>
                    <a:pt x="520" y="822"/>
                  </a:lnTo>
                  <a:lnTo>
                    <a:pt x="469" y="831"/>
                  </a:lnTo>
                  <a:lnTo>
                    <a:pt x="417" y="834"/>
                  </a:lnTo>
                  <a:lnTo>
                    <a:pt x="365" y="831"/>
                  </a:lnTo>
                  <a:lnTo>
                    <a:pt x="314" y="822"/>
                  </a:lnTo>
                  <a:lnTo>
                    <a:pt x="266" y="806"/>
                  </a:lnTo>
                  <a:lnTo>
                    <a:pt x="221" y="785"/>
                  </a:lnTo>
                  <a:lnTo>
                    <a:pt x="179" y="759"/>
                  </a:lnTo>
                  <a:lnTo>
                    <a:pt x="140" y="729"/>
                  </a:lnTo>
                  <a:lnTo>
                    <a:pt x="105" y="694"/>
                  </a:lnTo>
                  <a:lnTo>
                    <a:pt x="75" y="655"/>
                  </a:lnTo>
                  <a:lnTo>
                    <a:pt x="48" y="613"/>
                  </a:lnTo>
                  <a:lnTo>
                    <a:pt x="27" y="568"/>
                  </a:lnTo>
                  <a:lnTo>
                    <a:pt x="12" y="519"/>
                  </a:lnTo>
                  <a:lnTo>
                    <a:pt x="3" y="470"/>
                  </a:lnTo>
                  <a:lnTo>
                    <a:pt x="0" y="417"/>
                  </a:lnTo>
                  <a:lnTo>
                    <a:pt x="3" y="364"/>
                  </a:lnTo>
                  <a:lnTo>
                    <a:pt x="12" y="315"/>
                  </a:lnTo>
                  <a:lnTo>
                    <a:pt x="27" y="266"/>
                  </a:lnTo>
                  <a:lnTo>
                    <a:pt x="48" y="221"/>
                  </a:lnTo>
                  <a:lnTo>
                    <a:pt x="74" y="179"/>
                  </a:lnTo>
                  <a:lnTo>
                    <a:pt x="104" y="140"/>
                  </a:lnTo>
                  <a:lnTo>
                    <a:pt x="139" y="105"/>
                  </a:lnTo>
                  <a:lnTo>
                    <a:pt x="178" y="74"/>
                  </a:lnTo>
                  <a:lnTo>
                    <a:pt x="220" y="48"/>
                  </a:lnTo>
                  <a:lnTo>
                    <a:pt x="265" y="28"/>
                  </a:lnTo>
                  <a:lnTo>
                    <a:pt x="314" y="12"/>
                  </a:lnTo>
                  <a:lnTo>
                    <a:pt x="364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986471-E88D-4FFC-A497-50BC17F57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6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9956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5" grpId="0" animBg="1"/>
      <p:bldP spid="55" grpId="0" animBg="1"/>
      <p:bldP spid="65" grpId="0" animBg="1"/>
      <p:bldP spid="75" grpId="0"/>
      <p:bldP spid="76" grpId="0"/>
      <p:bldP spid="7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BBC7B4C-2131-465E-B4A9-4A2607362BB1}"/>
              </a:ext>
            </a:extLst>
          </p:cNvPr>
          <p:cNvGrpSpPr/>
          <p:nvPr/>
        </p:nvGrpSpPr>
        <p:grpSpPr>
          <a:xfrm>
            <a:off x="0" y="477981"/>
            <a:ext cx="11748655" cy="5902037"/>
            <a:chOff x="-4" y="159657"/>
            <a:chExt cx="13287391" cy="6698344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E32D2C76-5477-445C-BCCD-A294C5CEFB3C}"/>
                </a:ext>
              </a:extLst>
            </p:cNvPr>
            <p:cNvSpPr/>
            <p:nvPr/>
          </p:nvSpPr>
          <p:spPr>
            <a:xfrm>
              <a:off x="6863021" y="159658"/>
              <a:ext cx="6424366" cy="669834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15900" dist="635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/>
              <a:endParaRPr lang="fa-IR" sz="600" kern="0">
                <a:solidFill>
                  <a:srgbClr val="44546A">
                    <a:lumMod val="75000"/>
                  </a:srgbClr>
                </a:solidFill>
              </a:endParaRPr>
            </a:p>
          </p:txBody>
        </p:sp>
        <p:sp>
          <p:nvSpPr>
            <p:cNvPr id="4" name="KLSJD">
              <a:extLst>
                <a:ext uri="{FF2B5EF4-FFF2-40B4-BE49-F238E27FC236}">
                  <a16:creationId xmlns:a16="http://schemas.microsoft.com/office/drawing/2014/main" id="{CBB494E4-755C-42A1-B0D8-D3BC6A92AF2F}"/>
                </a:ext>
              </a:extLst>
            </p:cNvPr>
            <p:cNvSpPr/>
            <p:nvPr/>
          </p:nvSpPr>
          <p:spPr>
            <a:xfrm flipH="1">
              <a:off x="-4" y="159657"/>
              <a:ext cx="7826177" cy="669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1700213" latinLnBrk="0">
                <a:defRPr/>
              </a:pPr>
              <a:endParaRPr lang="en-US" altLang="ko-KR" sz="600" kern="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326E960-163A-49FE-A6AE-01A122C8C006}"/>
              </a:ext>
            </a:extLst>
          </p:cNvPr>
          <p:cNvSpPr/>
          <p:nvPr/>
        </p:nvSpPr>
        <p:spPr>
          <a:xfrm>
            <a:off x="733625" y="1859339"/>
            <a:ext cx="5726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latinLnBrk="1">
              <a:defRPr/>
            </a:pPr>
            <a:r>
              <a:rPr lang="fa-IR" altLang="ko-KR" sz="7200" dirty="0">
                <a:solidFill>
                  <a:srgbClr val="F34165"/>
                </a:solidFill>
                <a:latin typeface="Shabnam" panose="020B0603030804020204" pitchFamily="34" charset="-78"/>
                <a:ea typeface="Dotum" panose="020B0600000101010101" pitchFamily="34" charset="-127"/>
                <a:cs typeface="Shabnam" panose="020B0603030804020204" pitchFamily="34" charset="-78"/>
              </a:rPr>
              <a:t>ریسک فاکتورها</a:t>
            </a:r>
            <a:endParaRPr lang="ko-KR" altLang="en-US" sz="7200" dirty="0">
              <a:solidFill>
                <a:srgbClr val="F34165"/>
              </a:solidFill>
              <a:latin typeface="Shabnam" panose="020B0603030804020204" pitchFamily="34" charset="-78"/>
              <a:ea typeface="Dotum" panose="020B0600000101010101" pitchFamily="34" charset="-127"/>
              <a:cs typeface="Shabnam" panose="020B0603030804020204" pitchFamily="34" charset="-78"/>
            </a:endParaRPr>
          </a:p>
        </p:txBody>
      </p:sp>
      <p:sp>
        <p:nvSpPr>
          <p:cNvPr id="192" name="KLJSD">
            <a:extLst>
              <a:ext uri="{FF2B5EF4-FFF2-40B4-BE49-F238E27FC236}">
                <a16:creationId xmlns:a16="http://schemas.microsoft.com/office/drawing/2014/main" id="{8305F29D-C7AE-4331-A573-1D140FC4B13D}"/>
              </a:ext>
            </a:extLst>
          </p:cNvPr>
          <p:cNvSpPr/>
          <p:nvPr/>
        </p:nvSpPr>
        <p:spPr>
          <a:xfrm flipH="1">
            <a:off x="9095132" y="5074367"/>
            <a:ext cx="478263" cy="478263"/>
          </a:xfrm>
          <a:prstGeom prst="roundRect">
            <a:avLst>
              <a:gd name="adj" fmla="val 17667"/>
            </a:avLst>
          </a:prstGeom>
          <a:solidFill>
            <a:srgbClr val="F34165"/>
          </a:solidFill>
          <a:ln w="19050">
            <a:solidFill>
              <a:srgbClr val="333F50"/>
            </a:solidFill>
          </a:ln>
          <a:effectLst>
            <a:outerShdw blurRad="152400" dist="38100" dir="5400000" algn="t" rotWithShape="0">
              <a:srgbClr val="F34165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77E8D62E-289D-44C6-8DFC-CC09A5847E6E}" type="slidenum">
              <a:rPr lang="fa-IR" altLang="ko-KR" sz="2000" smtClean="0">
                <a:solidFill>
                  <a:prstClr val="white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7</a:t>
            </a:fld>
            <a:endParaRPr lang="ko-KR" altLang="en-US" sz="2000" dirty="0">
              <a:solidFill>
                <a:prstClr val="white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7722A30-634D-4BE1-9716-F7FDE1B56A1B}"/>
              </a:ext>
            </a:extLst>
          </p:cNvPr>
          <p:cNvGrpSpPr/>
          <p:nvPr/>
        </p:nvGrpSpPr>
        <p:grpSpPr>
          <a:xfrm>
            <a:off x="9698964" y="5127879"/>
            <a:ext cx="359725" cy="396978"/>
            <a:chOff x="9698964" y="5127879"/>
            <a:chExt cx="359725" cy="396978"/>
          </a:xfrm>
        </p:grpSpPr>
        <p:sp>
          <p:nvSpPr>
            <p:cNvPr id="215" name="Rectangle 2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24DA349-115C-470F-A7B7-1893EA4CA3E2}"/>
                </a:ext>
              </a:extLst>
            </p:cNvPr>
            <p:cNvSpPr/>
            <p:nvPr/>
          </p:nvSpPr>
          <p:spPr>
            <a:xfrm>
              <a:off x="9698964" y="5127879"/>
              <a:ext cx="359725" cy="396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01" name="Freeform 11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4FA989D-63C0-406B-879F-99E6A1A7B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8964" y="5133827"/>
              <a:ext cx="359725" cy="371238"/>
            </a:xfrm>
            <a:custGeom>
              <a:avLst/>
              <a:gdLst>
                <a:gd name="T0" fmla="*/ 164810 w 458"/>
                <a:gd name="T1" fmla="*/ 79795 h 472"/>
                <a:gd name="T2" fmla="*/ 164810 w 458"/>
                <a:gd name="T3" fmla="*/ 79795 h 472"/>
                <a:gd name="T4" fmla="*/ 85110 w 458"/>
                <a:gd name="T5" fmla="*/ 5416 h 472"/>
                <a:gd name="T6" fmla="*/ 74291 w 458"/>
                <a:gd name="T7" fmla="*/ 5416 h 472"/>
                <a:gd name="T8" fmla="*/ 74291 w 458"/>
                <a:gd name="T9" fmla="*/ 15887 h 472"/>
                <a:gd name="T10" fmla="*/ 148582 w 458"/>
                <a:gd name="T11" fmla="*/ 84850 h 472"/>
                <a:gd name="T12" fmla="*/ 74291 w 458"/>
                <a:gd name="T13" fmla="*/ 159590 h 472"/>
                <a:gd name="T14" fmla="*/ 74291 w 458"/>
                <a:gd name="T15" fmla="*/ 170061 h 472"/>
                <a:gd name="T16" fmla="*/ 85110 w 458"/>
                <a:gd name="T17" fmla="*/ 170061 h 472"/>
                <a:gd name="T18" fmla="*/ 164810 w 458"/>
                <a:gd name="T19" fmla="*/ 90266 h 472"/>
                <a:gd name="T20" fmla="*/ 164810 w 458"/>
                <a:gd name="T21" fmla="*/ 84850 h 472"/>
                <a:gd name="T22" fmla="*/ 164810 w 458"/>
                <a:gd name="T23" fmla="*/ 79795 h 472"/>
                <a:gd name="T24" fmla="*/ 79700 w 458"/>
                <a:gd name="T25" fmla="*/ 84850 h 472"/>
                <a:gd name="T26" fmla="*/ 79700 w 458"/>
                <a:gd name="T27" fmla="*/ 84850 h 472"/>
                <a:gd name="T28" fmla="*/ 79700 w 458"/>
                <a:gd name="T29" fmla="*/ 79795 h 472"/>
                <a:gd name="T30" fmla="*/ 15868 w 458"/>
                <a:gd name="T31" fmla="*/ 15887 h 472"/>
                <a:gd name="T32" fmla="*/ 5410 w 458"/>
                <a:gd name="T33" fmla="*/ 15887 h 472"/>
                <a:gd name="T34" fmla="*/ 5410 w 458"/>
                <a:gd name="T35" fmla="*/ 26719 h 472"/>
                <a:gd name="T36" fmla="*/ 63832 w 458"/>
                <a:gd name="T37" fmla="*/ 84850 h 472"/>
                <a:gd name="T38" fmla="*/ 5410 w 458"/>
                <a:gd name="T39" fmla="*/ 143342 h 472"/>
                <a:gd name="T40" fmla="*/ 5410 w 458"/>
                <a:gd name="T41" fmla="*/ 154174 h 472"/>
                <a:gd name="T42" fmla="*/ 15868 w 458"/>
                <a:gd name="T43" fmla="*/ 154174 h 472"/>
                <a:gd name="T44" fmla="*/ 79700 w 458"/>
                <a:gd name="T45" fmla="*/ 90266 h 472"/>
                <a:gd name="T46" fmla="*/ 79700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rgbClr val="333F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2800ACA-E884-4B86-8C36-CC7D42EA4A99}"/>
              </a:ext>
            </a:extLst>
          </p:cNvPr>
          <p:cNvGrpSpPr/>
          <p:nvPr/>
        </p:nvGrpSpPr>
        <p:grpSpPr>
          <a:xfrm>
            <a:off x="8609837" y="5127879"/>
            <a:ext cx="359726" cy="396978"/>
            <a:chOff x="8609837" y="5127879"/>
            <a:chExt cx="359726" cy="396978"/>
          </a:xfrm>
        </p:grpSpPr>
        <p:sp>
          <p:nvSpPr>
            <p:cNvPr id="218" name="Rectangle 2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D882AB6-928A-4BC2-BEAC-3CCF425147FD}"/>
                </a:ext>
              </a:extLst>
            </p:cNvPr>
            <p:cNvSpPr/>
            <p:nvPr/>
          </p:nvSpPr>
          <p:spPr>
            <a:xfrm>
              <a:off x="8609837" y="5127879"/>
              <a:ext cx="359725" cy="396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02" name="Freeform 1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4CF554D-7EBC-4B56-B0C1-C731BBF21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9838" y="5127879"/>
              <a:ext cx="359725" cy="371238"/>
            </a:xfrm>
            <a:custGeom>
              <a:avLst/>
              <a:gdLst>
                <a:gd name="T0" fmla="*/ 15868 w 458"/>
                <a:gd name="T1" fmla="*/ 84850 h 472"/>
                <a:gd name="T2" fmla="*/ 15868 w 458"/>
                <a:gd name="T3" fmla="*/ 84850 h 472"/>
                <a:gd name="T4" fmla="*/ 90519 w 458"/>
                <a:gd name="T5" fmla="*/ 15887 h 472"/>
                <a:gd name="T6" fmla="*/ 90519 w 458"/>
                <a:gd name="T7" fmla="*/ 5416 h 472"/>
                <a:gd name="T8" fmla="*/ 79700 w 458"/>
                <a:gd name="T9" fmla="*/ 5416 h 472"/>
                <a:gd name="T10" fmla="*/ 5410 w 458"/>
                <a:gd name="T11" fmla="*/ 79795 h 472"/>
                <a:gd name="T12" fmla="*/ 0 w 458"/>
                <a:gd name="T13" fmla="*/ 84850 h 472"/>
                <a:gd name="T14" fmla="*/ 5410 w 458"/>
                <a:gd name="T15" fmla="*/ 90266 h 472"/>
                <a:gd name="T16" fmla="*/ 79700 w 458"/>
                <a:gd name="T17" fmla="*/ 170061 h 472"/>
                <a:gd name="T18" fmla="*/ 90519 w 458"/>
                <a:gd name="T19" fmla="*/ 170061 h 472"/>
                <a:gd name="T20" fmla="*/ 90519 w 458"/>
                <a:gd name="T21" fmla="*/ 159590 h 472"/>
                <a:gd name="T22" fmla="*/ 15868 w 458"/>
                <a:gd name="T23" fmla="*/ 84850 h 472"/>
                <a:gd name="T24" fmla="*/ 106027 w 458"/>
                <a:gd name="T25" fmla="*/ 84850 h 472"/>
                <a:gd name="T26" fmla="*/ 106027 w 458"/>
                <a:gd name="T27" fmla="*/ 84850 h 472"/>
                <a:gd name="T28" fmla="*/ 164810 w 458"/>
                <a:gd name="T29" fmla="*/ 26719 h 472"/>
                <a:gd name="T30" fmla="*/ 164810 w 458"/>
                <a:gd name="T31" fmla="*/ 15887 h 472"/>
                <a:gd name="T32" fmla="*/ 153991 w 458"/>
                <a:gd name="T33" fmla="*/ 15887 h 472"/>
                <a:gd name="T34" fmla="*/ 90519 w 458"/>
                <a:gd name="T35" fmla="*/ 79795 h 472"/>
                <a:gd name="T36" fmla="*/ 85110 w 458"/>
                <a:gd name="T37" fmla="*/ 84850 h 472"/>
                <a:gd name="T38" fmla="*/ 90519 w 458"/>
                <a:gd name="T39" fmla="*/ 90266 h 472"/>
                <a:gd name="T40" fmla="*/ 153991 w 458"/>
                <a:gd name="T41" fmla="*/ 154174 h 472"/>
                <a:gd name="T42" fmla="*/ 164810 w 458"/>
                <a:gd name="T43" fmla="*/ 154174 h 472"/>
                <a:gd name="T44" fmla="*/ 164810 w 458"/>
                <a:gd name="T45" fmla="*/ 143342 h 472"/>
                <a:gd name="T46" fmla="*/ 106027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4" y="235"/>
                  </a:moveTo>
                  <a:lnTo>
                    <a:pt x="44" y="235"/>
                  </a:lnTo>
                  <a:cubicBezTo>
                    <a:pt x="251" y="44"/>
                    <a:pt x="251" y="44"/>
                    <a:pt x="251" y="44"/>
                  </a:cubicBezTo>
                  <a:cubicBezTo>
                    <a:pt x="265" y="30"/>
                    <a:pt x="265" y="15"/>
                    <a:pt x="251" y="15"/>
                  </a:cubicBezTo>
                  <a:cubicBezTo>
                    <a:pt x="251" y="0"/>
                    <a:pt x="236" y="0"/>
                    <a:pt x="221" y="15"/>
                  </a:cubicBezTo>
                  <a:cubicBezTo>
                    <a:pt x="15" y="221"/>
                    <a:pt x="15" y="221"/>
                    <a:pt x="15" y="221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50"/>
                    <a:pt x="0" y="250"/>
                    <a:pt x="15" y="250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36" y="471"/>
                    <a:pt x="251" y="471"/>
                    <a:pt x="251" y="471"/>
                  </a:cubicBezTo>
                  <a:cubicBezTo>
                    <a:pt x="265" y="456"/>
                    <a:pt x="265" y="456"/>
                    <a:pt x="251" y="442"/>
                  </a:cubicBezTo>
                  <a:lnTo>
                    <a:pt x="44" y="235"/>
                  </a:lnTo>
                  <a:close/>
                  <a:moveTo>
                    <a:pt x="294" y="235"/>
                  </a:moveTo>
                  <a:lnTo>
                    <a:pt x="294" y="235"/>
                  </a:lnTo>
                  <a:cubicBezTo>
                    <a:pt x="457" y="74"/>
                    <a:pt x="457" y="74"/>
                    <a:pt x="457" y="74"/>
                  </a:cubicBezTo>
                  <a:cubicBezTo>
                    <a:pt x="457" y="74"/>
                    <a:pt x="457" y="59"/>
                    <a:pt x="457" y="44"/>
                  </a:cubicBezTo>
                  <a:cubicBezTo>
                    <a:pt x="442" y="44"/>
                    <a:pt x="427" y="44"/>
                    <a:pt x="427" y="44"/>
                  </a:cubicBezTo>
                  <a:cubicBezTo>
                    <a:pt x="251" y="221"/>
                    <a:pt x="251" y="221"/>
                    <a:pt x="251" y="221"/>
                  </a:cubicBezTo>
                  <a:cubicBezTo>
                    <a:pt x="251" y="235"/>
                    <a:pt x="236" y="235"/>
                    <a:pt x="236" y="235"/>
                  </a:cubicBezTo>
                  <a:cubicBezTo>
                    <a:pt x="236" y="250"/>
                    <a:pt x="251" y="250"/>
                    <a:pt x="251" y="250"/>
                  </a:cubicBezTo>
                  <a:cubicBezTo>
                    <a:pt x="427" y="427"/>
                    <a:pt x="427" y="427"/>
                    <a:pt x="427" y="427"/>
                  </a:cubicBezTo>
                  <a:cubicBezTo>
                    <a:pt x="427" y="442"/>
                    <a:pt x="442" y="442"/>
                    <a:pt x="457" y="427"/>
                  </a:cubicBezTo>
                  <a:cubicBezTo>
                    <a:pt x="457" y="427"/>
                    <a:pt x="457" y="412"/>
                    <a:pt x="457" y="397"/>
                  </a:cubicBezTo>
                  <a:lnTo>
                    <a:pt x="294" y="235"/>
                  </a:lnTo>
                  <a:close/>
                </a:path>
              </a:pathLst>
            </a:custGeom>
            <a:solidFill>
              <a:srgbClr val="333F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/>
            </a:p>
          </p:txBody>
        </p: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052B096B-56DD-406D-9E99-FB4E04E34A76}"/>
              </a:ext>
            </a:extLst>
          </p:cNvPr>
          <p:cNvSpPr/>
          <p:nvPr/>
        </p:nvSpPr>
        <p:spPr>
          <a:xfrm>
            <a:off x="955959" y="3685958"/>
            <a:ext cx="5056913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bg1">
                    <a:lumMod val="50000"/>
                  </a:schemeClr>
                </a:solidFill>
                <a:latin typeface="Shabnam" panose="020B0603030804020204" pitchFamily="34" charset="-78"/>
                <a:cs typeface="Kohinoor Arabic Medium" panose="00000600000000000000" pitchFamily="2" charset="-78"/>
              </a:rPr>
              <a:t>تاهل – سن – جنس-دین-وضعیت اجتماعی-شغل و...</a:t>
            </a:r>
            <a:endParaRPr lang="fa-IR" dirty="0"/>
          </a:p>
        </p:txBody>
      </p:sp>
      <p:sp>
        <p:nvSpPr>
          <p:cNvPr id="15" name="LJDSF">
            <a:extLst>
              <a:ext uri="{FF2B5EF4-FFF2-40B4-BE49-F238E27FC236}">
                <a16:creationId xmlns:a16="http://schemas.microsoft.com/office/drawing/2014/main" id="{6F121D54-2F32-4D27-967C-22DF4F96732A}"/>
              </a:ext>
            </a:extLst>
          </p:cNvPr>
          <p:cNvSpPr/>
          <p:nvPr/>
        </p:nvSpPr>
        <p:spPr>
          <a:xfrm flipH="1">
            <a:off x="7781912" y="1544501"/>
            <a:ext cx="3104701" cy="3138720"/>
          </a:xfrm>
          <a:prstGeom prst="heart">
            <a:avLst/>
          </a:prstGeom>
          <a:solidFill>
            <a:srgbClr val="F3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17251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F9ADA0A-6FCE-4E8D-B5E1-A607634B117E}"/>
              </a:ext>
            </a:extLst>
          </p:cNvPr>
          <p:cNvSpPr/>
          <p:nvPr/>
        </p:nvSpPr>
        <p:spPr>
          <a:xfrm>
            <a:off x="6130335" y="915663"/>
            <a:ext cx="3132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تاهل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B783F1D-470C-4D8B-A4D1-7FC4E34C706E}"/>
              </a:ext>
            </a:extLst>
          </p:cNvPr>
          <p:cNvSpPr/>
          <p:nvPr/>
        </p:nvSpPr>
        <p:spPr>
          <a:xfrm>
            <a:off x="5694218" y="2169381"/>
            <a:ext cx="400519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*طلاق گرفتن به ویژه در سال اول جدایی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245CD2-5853-456C-A1E1-42FBAC3FEF59}"/>
              </a:ext>
            </a:extLst>
          </p:cNvPr>
          <p:cNvCxnSpPr>
            <a:cxnSpLocks/>
          </p:cNvCxnSpPr>
          <p:nvPr/>
        </p:nvCxnSpPr>
        <p:spPr>
          <a:xfrm flipH="1">
            <a:off x="5837583" y="1967345"/>
            <a:ext cx="3750991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BED63D0F-45C2-47D7-B354-DCA7833AFC3A}"/>
              </a:ext>
            </a:extLst>
          </p:cNvPr>
          <p:cNvSpPr/>
          <p:nvPr/>
        </p:nvSpPr>
        <p:spPr>
          <a:xfrm>
            <a:off x="963750" y="2169381"/>
            <a:ext cx="4005192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*زنان بیشترین اقدام به خودکشی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*مردان بیشترین خودکشی موفقیت آمیز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*ز</a:t>
            </a: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نان بیشتر از مردان به دنبال کمک گرفتن هستند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*زنان------ دارو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*مردان-----سلاح های گرم و مرگبارتر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43C14F3-62B5-4A9C-9F78-8DE930EC4ECE}"/>
              </a:ext>
            </a:extLst>
          </p:cNvPr>
          <p:cNvCxnSpPr>
            <a:cxnSpLocks/>
          </p:cNvCxnSpPr>
          <p:nvPr/>
        </p:nvCxnSpPr>
        <p:spPr>
          <a:xfrm flipH="1">
            <a:off x="1159565" y="1967345"/>
            <a:ext cx="367690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69B7C6-532B-43CA-AF54-293EF47D1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8</a:t>
            </a:fld>
            <a:endParaRPr lang="fa-I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26DCE7-6637-1A40-6AE3-C9BA2BAC925B}"/>
              </a:ext>
            </a:extLst>
          </p:cNvPr>
          <p:cNvSpPr/>
          <p:nvPr/>
        </p:nvSpPr>
        <p:spPr>
          <a:xfrm>
            <a:off x="1254093" y="915663"/>
            <a:ext cx="3132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جنس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D5D8D1-4CC8-29F5-0D68-718AA6659D8D}"/>
              </a:ext>
            </a:extLst>
          </p:cNvPr>
          <p:cNvSpPr/>
          <p:nvPr/>
        </p:nvSpPr>
        <p:spPr>
          <a:xfrm>
            <a:off x="1431536" y="5308255"/>
            <a:ext cx="3132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altLang="ko-KR" dirty="0">
                <a:solidFill>
                  <a:srgbClr val="FF000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مرد بودن</a:t>
            </a:r>
            <a:endParaRPr lang="en-US" altLang="ko-KR" dirty="0">
              <a:solidFill>
                <a:srgbClr val="FF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610A93-163D-377F-A169-0E8543FFCD3D}"/>
              </a:ext>
            </a:extLst>
          </p:cNvPr>
          <p:cNvSpPr/>
          <p:nvPr/>
        </p:nvSpPr>
        <p:spPr>
          <a:xfrm>
            <a:off x="6146599" y="5308255"/>
            <a:ext cx="3132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altLang="ko-KR" dirty="0">
                <a:solidFill>
                  <a:srgbClr val="FF000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مجرد بودن</a:t>
            </a:r>
            <a:endParaRPr lang="en-US" altLang="ko-KR" dirty="0">
              <a:solidFill>
                <a:srgbClr val="FF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9467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A8E45C-8810-19F0-E961-72A093DDA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DFC4855-FFE0-B6B9-BF3C-DE322AD7DD08}"/>
              </a:ext>
            </a:extLst>
          </p:cNvPr>
          <p:cNvSpPr/>
          <p:nvPr/>
        </p:nvSpPr>
        <p:spPr>
          <a:xfrm>
            <a:off x="6130335" y="915663"/>
            <a:ext cx="3132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سن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0AA40C7-A699-9F06-B45C-04F5B317D773}"/>
              </a:ext>
            </a:extLst>
          </p:cNvPr>
          <p:cNvSpPr/>
          <p:nvPr/>
        </p:nvSpPr>
        <p:spPr>
          <a:xfrm>
            <a:off x="5694218" y="2169381"/>
            <a:ext cx="4005192" cy="340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1- 45 تا 64 ساله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2-85 سال به بالا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3-نوجوانان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*در کودکان 5 تا 9 ساله بعد از پاندمی کویید 19  برخی  فعالانه در مورد خودکشی حرف میزنند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*11 درصد از کودکان 3 تا 7 ساله تفکرات خودکشی دارند(پسرو والدین بیمار روان)</a:t>
            </a:r>
          </a:p>
          <a:p>
            <a:pPr algn="just" rtl="1">
              <a:lnSpc>
                <a:spcPct val="120000"/>
              </a:lnSpc>
            </a:pPr>
            <a:r>
              <a:rPr lang="fa-IR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*در مردان با بالارفتن سن خطر خودکشی میره ولی در زنان ثابت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2A4719-04B4-9F5E-C691-0CE0633C8827}"/>
              </a:ext>
            </a:extLst>
          </p:cNvPr>
          <p:cNvCxnSpPr>
            <a:cxnSpLocks/>
          </p:cNvCxnSpPr>
          <p:nvPr/>
        </p:nvCxnSpPr>
        <p:spPr>
          <a:xfrm flipH="1">
            <a:off x="5837583" y="1967345"/>
            <a:ext cx="3750991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56DF580A-963F-1EC6-8442-AB25EA98A341}"/>
              </a:ext>
            </a:extLst>
          </p:cNvPr>
          <p:cNvSpPr/>
          <p:nvPr/>
        </p:nvSpPr>
        <p:spPr>
          <a:xfrm>
            <a:off x="963750" y="2169381"/>
            <a:ext cx="400519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effectLst/>
                <a:cs typeface="Kohinoor Arabic Medium" panose="00000600000000000000" pitchFamily="2" charset="-78"/>
              </a:rPr>
              <a:t>*اثر حفاظتی دارد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*روی تفکرات خودکشی اثر ندارد ولی در اقدام به خودکشی موثر</a:t>
            </a:r>
          </a:p>
          <a:p>
            <a:pPr algn="just" rtl="1">
              <a:lnSpc>
                <a:spcPct val="120000"/>
              </a:lnSpc>
            </a:pPr>
            <a:r>
              <a:rPr lang="fa-IR" sz="2000" dirty="0">
                <a:solidFill>
                  <a:srgbClr val="393E46"/>
                </a:solidFill>
                <a:cs typeface="Kohinoor Arabic Medium" panose="00000600000000000000" pitchFamily="2" charset="-78"/>
              </a:rPr>
              <a:t>*گناه نابخشودنی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E93C305-F8BF-549C-D68D-8D722C10F37F}"/>
              </a:ext>
            </a:extLst>
          </p:cNvPr>
          <p:cNvCxnSpPr>
            <a:cxnSpLocks/>
          </p:cNvCxnSpPr>
          <p:nvPr/>
        </p:nvCxnSpPr>
        <p:spPr>
          <a:xfrm flipH="1">
            <a:off x="1159565" y="1967345"/>
            <a:ext cx="3676900" cy="0"/>
          </a:xfrm>
          <a:prstGeom prst="line">
            <a:avLst/>
          </a:prstGeom>
          <a:ln w="15875">
            <a:solidFill>
              <a:srgbClr val="F3416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15B76-8FC9-3FEF-0CD4-D36B68671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5A1170-5F23-45CF-98D6-9A2C1B5D3B32}" type="slidenum">
              <a:rPr lang="fa-IR" smtClean="0"/>
              <a:pPr/>
              <a:t>9</a:t>
            </a:fld>
            <a:endParaRPr lang="fa-I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A47ECA-C846-8E65-4F02-6FF8C33D306F}"/>
              </a:ext>
            </a:extLst>
          </p:cNvPr>
          <p:cNvSpPr/>
          <p:nvPr/>
        </p:nvSpPr>
        <p:spPr>
          <a:xfrm>
            <a:off x="1254093" y="915663"/>
            <a:ext cx="3132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altLang="ko-KR" sz="3600" dirty="0">
                <a:solidFill>
                  <a:srgbClr val="22283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دین</a:t>
            </a:r>
            <a:endParaRPr lang="en-US" altLang="ko-KR" sz="3600" dirty="0">
              <a:solidFill>
                <a:srgbClr val="22283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D40962-D144-B139-8760-3DF6BED9C571}"/>
              </a:ext>
            </a:extLst>
          </p:cNvPr>
          <p:cNvSpPr/>
          <p:nvPr/>
        </p:nvSpPr>
        <p:spPr>
          <a:xfrm>
            <a:off x="1345964" y="5660430"/>
            <a:ext cx="3132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altLang="ko-KR" dirty="0">
                <a:solidFill>
                  <a:srgbClr val="FF000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عدم وابستگی به اعتقادات</a:t>
            </a:r>
            <a:endParaRPr lang="en-US" altLang="ko-KR" dirty="0">
              <a:solidFill>
                <a:srgbClr val="FF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9DABE-BE5C-4A4F-BACE-0C21B35E26AA}"/>
              </a:ext>
            </a:extLst>
          </p:cNvPr>
          <p:cNvSpPr/>
          <p:nvPr/>
        </p:nvSpPr>
        <p:spPr>
          <a:xfrm>
            <a:off x="6146599" y="5660430"/>
            <a:ext cx="3132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altLang="ko-KR" dirty="0">
                <a:solidFill>
                  <a:srgbClr val="FF000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سن بالا</a:t>
            </a:r>
            <a:endParaRPr lang="en-US" altLang="ko-KR" dirty="0">
              <a:solidFill>
                <a:srgbClr val="FF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26275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34165"/>
      </a:accent1>
      <a:accent2>
        <a:srgbClr val="303B4B"/>
      </a:accent2>
      <a:accent3>
        <a:srgbClr val="F34165"/>
      </a:accent3>
      <a:accent4>
        <a:srgbClr val="303B4B"/>
      </a:accent4>
      <a:accent5>
        <a:srgbClr val="F34165"/>
      </a:accent5>
      <a:accent6>
        <a:srgbClr val="303B4B"/>
      </a:accent6>
      <a:hlink>
        <a:srgbClr val="F34165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2316</Words>
  <Application>Microsoft Office PowerPoint</Application>
  <PresentationFormat>Widescreen</PresentationFormat>
  <Paragraphs>311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 Black</vt:lpstr>
      <vt:lpstr>Calibri</vt:lpstr>
      <vt:lpstr>Kohinoor Arabic Medium</vt:lpstr>
      <vt:lpstr>Arial</vt:lpstr>
      <vt:lpstr>Shabnam Thin</vt:lpstr>
      <vt:lpstr>Shabnam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sr</cp:lastModifiedBy>
  <cp:revision>87</cp:revision>
  <dcterms:created xsi:type="dcterms:W3CDTF">2024-03-27T07:57:32Z</dcterms:created>
  <dcterms:modified xsi:type="dcterms:W3CDTF">2026-01-05T05:47:04Z</dcterms:modified>
</cp:coreProperties>
</file>